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12"/>
  </p:notesMasterIdLst>
  <p:sldIdLst>
    <p:sldId id="256" r:id="rId3"/>
    <p:sldId id="257" r:id="rId4"/>
    <p:sldId id="258" r:id="rId5"/>
    <p:sldId id="263" r:id="rId6"/>
    <p:sldId id="259" r:id="rId7"/>
    <p:sldId id="264" r:id="rId8"/>
    <p:sldId id="331" r:id="rId9"/>
    <p:sldId id="410" r:id="rId10"/>
    <p:sldId id="261" r:id="rId11"/>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2" d="100"/>
          <a:sy n="142" d="100"/>
        </p:scale>
        <p:origin x="636" y="11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278DF-C205-4105-B1D6-2E00E8303C05}" type="datetimeFigureOut">
              <a:rPr lang="zh-CN" altLang="en-US" smtClean="0"/>
              <a:t>2025/9/23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1087A-59A3-412E-8A18-E3296EACC63C}" type="slidenum">
              <a:rPr lang="zh-CN" altLang="en-US" smtClean="0"/>
              <a:t>‹#›</a:t>
            </a:fld>
            <a:endParaRPr lang="zh-CN" altLang="en-US"/>
          </a:p>
        </p:txBody>
      </p:sp>
    </p:spTree>
    <p:extLst>
      <p:ext uri="{BB962C8B-B14F-4D97-AF65-F5344CB8AC3E}">
        <p14:creationId xmlns:p14="http://schemas.microsoft.com/office/powerpoint/2010/main" val="447390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0A1087A-59A3-412E-8A18-E3296EACC63C}" type="slidenum">
              <a:rPr lang="zh-CN" altLang="en-US" smtClean="0"/>
              <a:t>2</a:t>
            </a:fld>
            <a:endParaRPr lang="zh-CN" altLang="en-US"/>
          </a:p>
        </p:txBody>
      </p:sp>
    </p:spTree>
    <p:extLst>
      <p:ext uri="{BB962C8B-B14F-4D97-AF65-F5344CB8AC3E}">
        <p14:creationId xmlns:p14="http://schemas.microsoft.com/office/powerpoint/2010/main" val="214634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0A1087A-59A3-412E-8A18-E3296EACC63C}" type="slidenum">
              <a:rPr lang="zh-CN" altLang="en-US" smtClean="0"/>
              <a:t>6</a:t>
            </a:fld>
            <a:endParaRPr lang="zh-CN" altLang="en-US"/>
          </a:p>
        </p:txBody>
      </p:sp>
    </p:spTree>
    <p:extLst>
      <p:ext uri="{BB962C8B-B14F-4D97-AF65-F5344CB8AC3E}">
        <p14:creationId xmlns:p14="http://schemas.microsoft.com/office/powerpoint/2010/main" val="97695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291D0-F8FD-4B3E-BE70-45F536300E1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291D0-F8FD-4B3E-BE70-45F536300E1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316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4138484-AEC8-BB7D-4BD3-56BF24180DBD}"/>
              </a:ext>
            </a:extLst>
          </p:cNvPr>
          <p:cNvSpPr>
            <a:spLocks noGrp="1"/>
          </p:cNvSpPr>
          <p:nvPr>
            <p:ph type="dt" sz="half" idx="10"/>
          </p:nvPr>
        </p:nvSpPr>
        <p:spPr/>
        <p:txBody>
          <a:bodyPr/>
          <a:lstStyle>
            <a:lvl1pPr>
              <a:defRPr/>
            </a:lvl1pPr>
          </a:lstStyle>
          <a:p>
            <a:pPr>
              <a:defRPr/>
            </a:pPr>
            <a:fld id="{DF7138C1-A862-44C4-8509-809DD0CCD5CB}" type="datetimeFigureOut">
              <a:rPr lang="zh-CN" altLang="en-US"/>
              <a:pPr>
                <a:defRPr/>
              </a:pPr>
              <a:t>2025/9/23</a:t>
            </a:fld>
            <a:endParaRPr lang="zh-CN" altLang="en-US"/>
          </a:p>
        </p:txBody>
      </p:sp>
      <p:sp>
        <p:nvSpPr>
          <p:cNvPr id="5" name="页脚占位符 4">
            <a:extLst>
              <a:ext uri="{FF2B5EF4-FFF2-40B4-BE49-F238E27FC236}">
                <a16:creationId xmlns:a16="http://schemas.microsoft.com/office/drawing/2014/main" xmlns="" id="{BF449E4B-1D5F-633B-AD2F-C63C861F5D9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29203377-31E8-65ED-B794-F46FC9BFC267}"/>
              </a:ext>
            </a:extLst>
          </p:cNvPr>
          <p:cNvSpPr>
            <a:spLocks noGrp="1"/>
          </p:cNvSpPr>
          <p:nvPr>
            <p:ph type="sldNum" sz="quarter" idx="12"/>
          </p:nvPr>
        </p:nvSpPr>
        <p:spPr/>
        <p:txBody>
          <a:bodyPr/>
          <a:lstStyle>
            <a:lvl1pPr>
              <a:defRPr/>
            </a:lvl1pPr>
          </a:lstStyle>
          <a:p>
            <a:pPr>
              <a:defRPr/>
            </a:pPr>
            <a:fld id="{E2738D28-7468-49C4-BB78-8B3842A0A1F3}" type="slidenum">
              <a:rPr lang="zh-CN" altLang="en-US"/>
              <a:pPr>
                <a:defRPr/>
              </a:pPr>
              <a:t>‹#›</a:t>
            </a:fld>
            <a:endParaRPr lang="zh-CN" altLang="en-US"/>
          </a:p>
        </p:txBody>
      </p:sp>
    </p:spTree>
    <p:extLst>
      <p:ext uri="{BB962C8B-B14F-4D97-AF65-F5344CB8AC3E}">
        <p14:creationId xmlns:p14="http://schemas.microsoft.com/office/powerpoint/2010/main" val="3165856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50E18A2-69F6-1D14-A1F3-15A9B8067BE2}"/>
              </a:ext>
            </a:extLst>
          </p:cNvPr>
          <p:cNvSpPr>
            <a:spLocks noGrp="1"/>
          </p:cNvSpPr>
          <p:nvPr>
            <p:ph type="dt" sz="half" idx="10"/>
          </p:nvPr>
        </p:nvSpPr>
        <p:spPr/>
        <p:txBody>
          <a:bodyPr/>
          <a:lstStyle>
            <a:lvl1pPr>
              <a:defRPr/>
            </a:lvl1pPr>
          </a:lstStyle>
          <a:p>
            <a:pPr>
              <a:defRPr/>
            </a:pPr>
            <a:fld id="{8EBE7909-433F-46AD-93EF-8A9AC9D0C315}" type="datetimeFigureOut">
              <a:rPr lang="zh-CN" altLang="en-US"/>
              <a:pPr>
                <a:defRPr/>
              </a:pPr>
              <a:t>2025/9/23</a:t>
            </a:fld>
            <a:endParaRPr lang="zh-CN" altLang="en-US"/>
          </a:p>
        </p:txBody>
      </p:sp>
      <p:sp>
        <p:nvSpPr>
          <p:cNvPr id="5" name="页脚占位符 4">
            <a:extLst>
              <a:ext uri="{FF2B5EF4-FFF2-40B4-BE49-F238E27FC236}">
                <a16:creationId xmlns:a16="http://schemas.microsoft.com/office/drawing/2014/main" xmlns="" id="{FFEC1E15-E864-1760-3E35-0121AF4AE69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92D4FC6-8200-3B82-0F46-E30656784896}"/>
              </a:ext>
            </a:extLst>
          </p:cNvPr>
          <p:cNvSpPr>
            <a:spLocks noGrp="1"/>
          </p:cNvSpPr>
          <p:nvPr>
            <p:ph type="sldNum" sz="quarter" idx="12"/>
          </p:nvPr>
        </p:nvSpPr>
        <p:spPr/>
        <p:txBody>
          <a:bodyPr/>
          <a:lstStyle>
            <a:lvl1pPr>
              <a:defRPr/>
            </a:lvl1pPr>
          </a:lstStyle>
          <a:p>
            <a:pPr>
              <a:defRPr/>
            </a:pPr>
            <a:fld id="{A64B450D-F8D1-4517-A0CD-4E93A25E3D69}" type="slidenum">
              <a:rPr lang="zh-CN" altLang="en-US"/>
              <a:pPr>
                <a:defRPr/>
              </a:pPr>
              <a:t>‹#›</a:t>
            </a:fld>
            <a:endParaRPr lang="zh-CN" altLang="en-US"/>
          </a:p>
        </p:txBody>
      </p:sp>
    </p:spTree>
    <p:extLst>
      <p:ext uri="{BB962C8B-B14F-4D97-AF65-F5344CB8AC3E}">
        <p14:creationId xmlns:p14="http://schemas.microsoft.com/office/powerpoint/2010/main" val="190092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DC80D12-756E-EB95-A7F2-2CCCAA5B8185}"/>
              </a:ext>
            </a:extLst>
          </p:cNvPr>
          <p:cNvSpPr>
            <a:spLocks noGrp="1"/>
          </p:cNvSpPr>
          <p:nvPr>
            <p:ph type="dt" sz="half" idx="10"/>
          </p:nvPr>
        </p:nvSpPr>
        <p:spPr/>
        <p:txBody>
          <a:bodyPr/>
          <a:lstStyle>
            <a:lvl1pPr>
              <a:defRPr/>
            </a:lvl1pPr>
          </a:lstStyle>
          <a:p>
            <a:pPr>
              <a:defRPr/>
            </a:pPr>
            <a:fld id="{6A9B3178-B0E8-44FB-B860-26FE5DE1EBA9}" type="datetimeFigureOut">
              <a:rPr lang="zh-CN" altLang="en-US"/>
              <a:pPr>
                <a:defRPr/>
              </a:pPr>
              <a:t>2025/9/23</a:t>
            </a:fld>
            <a:endParaRPr lang="zh-CN" altLang="en-US"/>
          </a:p>
        </p:txBody>
      </p:sp>
      <p:sp>
        <p:nvSpPr>
          <p:cNvPr id="5" name="页脚占位符 4">
            <a:extLst>
              <a:ext uri="{FF2B5EF4-FFF2-40B4-BE49-F238E27FC236}">
                <a16:creationId xmlns:a16="http://schemas.microsoft.com/office/drawing/2014/main" xmlns="" id="{4904DB93-BABF-D1C8-5F5C-DBEE8E1DDB4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CC9C3C36-ADC4-3D15-FB4D-9A69CD3068AB}"/>
              </a:ext>
            </a:extLst>
          </p:cNvPr>
          <p:cNvSpPr>
            <a:spLocks noGrp="1"/>
          </p:cNvSpPr>
          <p:nvPr>
            <p:ph type="sldNum" sz="quarter" idx="12"/>
          </p:nvPr>
        </p:nvSpPr>
        <p:spPr/>
        <p:txBody>
          <a:bodyPr/>
          <a:lstStyle>
            <a:lvl1pPr>
              <a:defRPr/>
            </a:lvl1pPr>
          </a:lstStyle>
          <a:p>
            <a:pPr>
              <a:defRPr/>
            </a:pPr>
            <a:fld id="{10502BA4-9758-40CB-887B-C36F29A566D8}" type="slidenum">
              <a:rPr lang="zh-CN" altLang="en-US"/>
              <a:pPr>
                <a:defRPr/>
              </a:pPr>
              <a:t>‹#›</a:t>
            </a:fld>
            <a:endParaRPr lang="zh-CN" altLang="en-US"/>
          </a:p>
        </p:txBody>
      </p:sp>
    </p:spTree>
    <p:extLst>
      <p:ext uri="{BB962C8B-B14F-4D97-AF65-F5344CB8AC3E}">
        <p14:creationId xmlns:p14="http://schemas.microsoft.com/office/powerpoint/2010/main" val="2469946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1427958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1933398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380483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2"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a:prstGeom prst="rect">
            <a:avLst/>
          </a:prstGeom>
        </p:spPr>
        <p:txBody>
          <a:bodyPr/>
          <a:lstStyle/>
          <a:p>
            <a:fld id="{397C2B8F-5207-43E8-B15F-D4BCBA0DFC8A}" type="datetimeFigureOut">
              <a:rPr lang="zh-CN" altLang="en-US" smtClean="0"/>
              <a:pPr/>
              <a:t>2025/9/23</a:t>
            </a:fld>
            <a:endParaRPr lang="zh-CN" altLang="en-US"/>
          </a:p>
        </p:txBody>
      </p:sp>
      <p:sp>
        <p:nvSpPr>
          <p:cNvPr id="6" name="页脚占位符 5"/>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4"/>
            <a:ext cx="2057400" cy="273844"/>
          </a:xfrm>
          <a:prstGeom prst="rect">
            <a:avLst/>
          </a:prstGeom>
        </p:spPr>
        <p:txBody>
          <a:bodyPr/>
          <a:lstStyle/>
          <a:p>
            <a:fld id="{79D3B3D4-560F-4EA2-991E-AC74A2A99993}" type="slidenum">
              <a:rPr lang="zh-CN" altLang="en-US" smtClean="0"/>
              <a:pPr/>
              <a:t>‹#›</a:t>
            </a:fld>
            <a:endParaRPr lang="zh-CN" altLang="en-US"/>
          </a:p>
        </p:txBody>
      </p:sp>
    </p:spTree>
    <p:extLst>
      <p:ext uri="{BB962C8B-B14F-4D97-AF65-F5344CB8AC3E}">
        <p14:creationId xmlns:p14="http://schemas.microsoft.com/office/powerpoint/2010/main" val="330504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p>
        </p:txBody>
      </p:sp>
      <p:sp>
        <p:nvSpPr>
          <p:cNvPr id="4" name="文本占位符 3"/>
          <p:cNvSpPr>
            <a:spLocks noGrp="1"/>
          </p:cNvSpPr>
          <p:nvPr>
            <p:ph type="body" sz="half" idx="2" hasCustomPrompt="1"/>
          </p:nvPr>
        </p:nvSpPr>
        <p:spPr>
          <a:xfrm>
            <a:off x="629842"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a:prstGeom prst="rect">
            <a:avLst/>
          </a:prstGeom>
        </p:spPr>
        <p:txBody>
          <a:bodyPr/>
          <a:lstStyle/>
          <a:p>
            <a:fld id="{397C2B8F-5207-43E8-B15F-D4BCBA0DFC8A}" type="datetimeFigureOut">
              <a:rPr lang="zh-CN" altLang="en-US" smtClean="0"/>
              <a:pPr/>
              <a:t>2025/9/23</a:t>
            </a:fld>
            <a:endParaRPr lang="zh-CN" altLang="en-US"/>
          </a:p>
        </p:txBody>
      </p:sp>
      <p:sp>
        <p:nvSpPr>
          <p:cNvPr id="6" name="页脚占位符 5"/>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4"/>
            <a:ext cx="2057400" cy="273844"/>
          </a:xfrm>
          <a:prstGeom prst="rect">
            <a:avLst/>
          </a:prstGeom>
        </p:spPr>
        <p:txBody>
          <a:bodyPr/>
          <a:lstStyle/>
          <a:p>
            <a:fld id="{79D3B3D4-560F-4EA2-991E-AC74A2A99993}" type="slidenum">
              <a:rPr lang="zh-CN" altLang="en-US" smtClean="0"/>
              <a:pPr/>
              <a:t>‹#›</a:t>
            </a:fld>
            <a:endParaRPr lang="zh-CN" altLang="en-US"/>
          </a:p>
        </p:txBody>
      </p:sp>
    </p:spTree>
    <p:extLst>
      <p:ext uri="{BB962C8B-B14F-4D97-AF65-F5344CB8AC3E}">
        <p14:creationId xmlns:p14="http://schemas.microsoft.com/office/powerpoint/2010/main" val="1766114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1" y="273846"/>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1"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a:prstGeom prst="rect">
            <a:avLst/>
          </a:prstGeom>
        </p:spPr>
        <p:txBody>
          <a:bodyPr/>
          <a:lstStyle/>
          <a:p>
            <a:fld id="{397C2B8F-5207-43E8-B15F-D4BCBA0DFC8A}" type="datetimeFigureOut">
              <a:rPr lang="zh-CN" altLang="en-US" smtClean="0"/>
              <a:pPr/>
              <a:t>2025/9/23</a:t>
            </a:fld>
            <a:endParaRPr lang="zh-CN" altLang="en-US"/>
          </a:p>
        </p:txBody>
      </p:sp>
      <p:sp>
        <p:nvSpPr>
          <p:cNvPr id="5" name="页脚占位符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4"/>
            <a:ext cx="2057400" cy="273844"/>
          </a:xfrm>
          <a:prstGeom prst="rect">
            <a:avLst/>
          </a:prstGeom>
        </p:spPr>
        <p:txBody>
          <a:bodyPr/>
          <a:lstStyle/>
          <a:p>
            <a:fld id="{79D3B3D4-560F-4EA2-991E-AC74A2A99993}" type="slidenum">
              <a:rPr lang="zh-CN" altLang="en-US" smtClean="0"/>
              <a:pPr/>
              <a:t>‹#›</a:t>
            </a:fld>
            <a:endParaRPr lang="zh-CN" altLang="en-US"/>
          </a:p>
        </p:txBody>
      </p:sp>
    </p:spTree>
    <p:extLst>
      <p:ext uri="{BB962C8B-B14F-4D97-AF65-F5344CB8AC3E}">
        <p14:creationId xmlns:p14="http://schemas.microsoft.com/office/powerpoint/2010/main" val="2235718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a:prstGeom prst="rect">
            <a:avLst/>
          </a:prstGeom>
        </p:spPr>
        <p:txBody>
          <a:bodyPr/>
          <a:lstStyle/>
          <a:p>
            <a:fld id="{397C2B8F-5207-43E8-B15F-D4BCBA0DFC8A}" type="datetimeFigureOut">
              <a:rPr lang="zh-CN" altLang="en-US" smtClean="0"/>
              <a:pPr/>
              <a:t>2025/9/23</a:t>
            </a:fld>
            <a:endParaRPr lang="zh-CN" altLang="en-US"/>
          </a:p>
        </p:txBody>
      </p:sp>
      <p:sp>
        <p:nvSpPr>
          <p:cNvPr id="5" name="页脚占位符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4"/>
            <a:ext cx="2057400" cy="273844"/>
          </a:xfrm>
          <a:prstGeom prst="rect">
            <a:avLst/>
          </a:prstGeom>
        </p:spPr>
        <p:txBody>
          <a:bodyPr/>
          <a:lstStyle/>
          <a:p>
            <a:fld id="{79D3B3D4-560F-4EA2-991E-AC74A2A99993}" type="slidenum">
              <a:rPr lang="zh-CN" altLang="en-US" smtClean="0"/>
              <a:pPr/>
              <a:t>‹#›</a:t>
            </a:fld>
            <a:endParaRPr lang="zh-CN" altLang="en-US"/>
          </a:p>
        </p:txBody>
      </p:sp>
    </p:spTree>
    <p:extLst>
      <p:ext uri="{BB962C8B-B14F-4D97-AF65-F5344CB8AC3E}">
        <p14:creationId xmlns:p14="http://schemas.microsoft.com/office/powerpoint/2010/main" val="207235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a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30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5C70B2E-D8C8-834D-B5A2-5C2DB1EE1300}"/>
              </a:ext>
            </a:extLst>
          </p:cNvPr>
          <p:cNvSpPr/>
          <p:nvPr userDrawn="1"/>
        </p:nvSpPr>
        <p:spPr>
          <a:xfrm>
            <a:off x="0" y="700088"/>
            <a:ext cx="9144000" cy="431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 name="标题 1"/>
          <p:cNvSpPr>
            <a:spLocks noGrp="1"/>
          </p:cNvSpPr>
          <p:nvPr>
            <p:ph type="title"/>
          </p:nvPr>
        </p:nvSpPr>
        <p:spPr>
          <a:xfrm>
            <a:off x="457200" y="771550"/>
            <a:ext cx="8229600" cy="547970"/>
          </a:xfrm>
        </p:spPr>
        <p:txBody>
          <a:bodyPr/>
          <a:lstStyle>
            <a:lvl1pPr>
              <a:defRPr sz="3200">
                <a:latin typeface="微软雅黑" pitchFamily="34" charset="-122"/>
                <a:ea typeface="微软雅黑" pitchFamily="34" charset="-122"/>
              </a:defRPr>
            </a:lvl1pPr>
          </a:lstStyle>
          <a:p>
            <a:r>
              <a:rPr lang="zh-CN" altLang="en-US"/>
              <a:t>单击此处编辑母版标题样式</a:t>
            </a:r>
          </a:p>
        </p:txBody>
      </p:sp>
      <p:sp>
        <p:nvSpPr>
          <p:cNvPr id="3" name="内容占位符 2"/>
          <p:cNvSpPr>
            <a:spLocks noGrp="1"/>
          </p:cNvSpPr>
          <p:nvPr>
            <p:ph idx="1"/>
          </p:nvPr>
        </p:nvSpPr>
        <p:spPr>
          <a:xfrm>
            <a:off x="457200" y="1419622"/>
            <a:ext cx="8229600" cy="3240360"/>
          </a:xfrm>
        </p:spPr>
        <p:txBody>
          <a:bodyPr/>
          <a:lstStyle>
            <a:lvl1pPr>
              <a:defRPr sz="2000">
                <a:latin typeface="微软雅黑" pitchFamily="34" charset="-122"/>
                <a:ea typeface="微软雅黑" pitchFamily="34" charset="-122"/>
              </a:defRPr>
            </a:lvl1pPr>
            <a:lvl2pPr>
              <a:defRPr sz="1800">
                <a:latin typeface="微软雅黑" pitchFamily="34" charset="-122"/>
                <a:ea typeface="微软雅黑" pitchFamily="34" charset="-122"/>
              </a:defRPr>
            </a:lvl2pPr>
            <a:lvl3pPr>
              <a:defRPr sz="1600">
                <a:latin typeface="微软雅黑" pitchFamily="34" charset="-122"/>
                <a:ea typeface="微软雅黑" pitchFamily="34" charset="-122"/>
              </a:defRPr>
            </a:lvl3pPr>
            <a:lvl4pPr>
              <a:defRPr sz="1400">
                <a:latin typeface="微软雅黑" pitchFamily="34" charset="-122"/>
                <a:ea typeface="微软雅黑" pitchFamily="34" charset="-122"/>
              </a:defRPr>
            </a:lvl4pPr>
            <a:lvl5pPr>
              <a:defRPr sz="1400">
                <a:latin typeface="微软雅黑" pitchFamily="34" charset="-122"/>
                <a:ea typeface="微软雅黑" pitchFamily="34" charset="-122"/>
              </a:defRPr>
            </a:lvl5pPr>
          </a:lstStyle>
          <a:p>
            <a:pPr lvl="0"/>
            <a:r>
              <a:rPr lang="zh-CN" altLang="en-US"/>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3">
            <a:extLst>
              <a:ext uri="{FF2B5EF4-FFF2-40B4-BE49-F238E27FC236}">
                <a16:creationId xmlns:a16="http://schemas.microsoft.com/office/drawing/2014/main" xmlns="" id="{87D1D024-9949-5F46-270E-1D6B9ECC5A47}"/>
              </a:ext>
            </a:extLst>
          </p:cNvPr>
          <p:cNvSpPr>
            <a:spLocks noGrp="1"/>
          </p:cNvSpPr>
          <p:nvPr>
            <p:ph type="dt" sz="half" idx="10"/>
          </p:nvPr>
        </p:nvSpPr>
        <p:spPr/>
        <p:txBody>
          <a:bodyPr/>
          <a:lstStyle>
            <a:lvl1pPr>
              <a:defRPr/>
            </a:lvl1pPr>
          </a:lstStyle>
          <a:p>
            <a:pPr>
              <a:defRPr/>
            </a:pPr>
            <a:fld id="{B235BF13-2533-4462-8368-25A9247B59F0}" type="datetimeFigureOut">
              <a:rPr lang="zh-CN" altLang="en-US"/>
              <a:pPr>
                <a:defRPr/>
              </a:pPr>
              <a:t>2025/9/23</a:t>
            </a:fld>
            <a:endParaRPr lang="zh-CN" altLang="en-US"/>
          </a:p>
        </p:txBody>
      </p:sp>
      <p:sp>
        <p:nvSpPr>
          <p:cNvPr id="6" name="页脚占位符 4">
            <a:extLst>
              <a:ext uri="{FF2B5EF4-FFF2-40B4-BE49-F238E27FC236}">
                <a16:creationId xmlns:a16="http://schemas.microsoft.com/office/drawing/2014/main" xmlns="" id="{3943622D-DDF0-BF7D-3844-E681F5BBAB3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F8CBD565-C531-E93E-A3C4-E6E94073282C}"/>
              </a:ext>
            </a:extLst>
          </p:cNvPr>
          <p:cNvSpPr>
            <a:spLocks noGrp="1"/>
          </p:cNvSpPr>
          <p:nvPr>
            <p:ph type="sldNum" sz="quarter" idx="12"/>
          </p:nvPr>
        </p:nvSpPr>
        <p:spPr/>
        <p:txBody>
          <a:bodyPr/>
          <a:lstStyle>
            <a:lvl1pPr>
              <a:defRPr smtClean="0"/>
            </a:lvl1pPr>
          </a:lstStyle>
          <a:p>
            <a:pPr>
              <a:defRPr/>
            </a:pPr>
            <a:fld id="{8F2BF8E8-6E71-4DC3-9CCC-F2CEC57E01A4}" type="slidenum">
              <a:rPr lang="zh-CN" altLang="en-US"/>
              <a:pPr>
                <a:defRPr/>
              </a:pPr>
              <a:t>‹#›</a:t>
            </a:fld>
            <a:endParaRPr lang="zh-CN" altLang="en-US"/>
          </a:p>
        </p:txBody>
      </p:sp>
    </p:spTree>
    <p:extLst>
      <p:ext uri="{BB962C8B-B14F-4D97-AF65-F5344CB8AC3E}">
        <p14:creationId xmlns:p14="http://schemas.microsoft.com/office/powerpoint/2010/main" val="881792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E2E98BA-8BC4-AC33-BC9B-6933F4746B83}"/>
              </a:ext>
            </a:extLst>
          </p:cNvPr>
          <p:cNvSpPr>
            <a:spLocks noGrp="1"/>
          </p:cNvSpPr>
          <p:nvPr>
            <p:ph type="dt" sz="half" idx="10"/>
          </p:nvPr>
        </p:nvSpPr>
        <p:spPr/>
        <p:txBody>
          <a:bodyPr/>
          <a:lstStyle>
            <a:lvl1pPr>
              <a:defRPr/>
            </a:lvl1pPr>
          </a:lstStyle>
          <a:p>
            <a:pPr>
              <a:defRPr/>
            </a:pPr>
            <a:fld id="{2B64FCFA-8192-4001-9E55-FD635A9DF9D4}" type="datetimeFigureOut">
              <a:rPr lang="zh-CN" altLang="en-US"/>
              <a:pPr>
                <a:defRPr/>
              </a:pPr>
              <a:t>2025/9/23</a:t>
            </a:fld>
            <a:endParaRPr lang="zh-CN" altLang="en-US"/>
          </a:p>
        </p:txBody>
      </p:sp>
      <p:sp>
        <p:nvSpPr>
          <p:cNvPr id="5" name="页脚占位符 4">
            <a:extLst>
              <a:ext uri="{FF2B5EF4-FFF2-40B4-BE49-F238E27FC236}">
                <a16:creationId xmlns:a16="http://schemas.microsoft.com/office/drawing/2014/main" xmlns="" id="{0ACAA0D8-39C1-E105-BB9A-C64626B0A8F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8EEDCBEE-25A4-3EA7-8D49-1D0229FCCAAC}"/>
              </a:ext>
            </a:extLst>
          </p:cNvPr>
          <p:cNvSpPr>
            <a:spLocks noGrp="1"/>
          </p:cNvSpPr>
          <p:nvPr>
            <p:ph type="sldNum" sz="quarter" idx="12"/>
          </p:nvPr>
        </p:nvSpPr>
        <p:spPr/>
        <p:txBody>
          <a:bodyPr/>
          <a:lstStyle>
            <a:lvl1pPr>
              <a:defRPr/>
            </a:lvl1pPr>
          </a:lstStyle>
          <a:p>
            <a:pPr>
              <a:defRPr/>
            </a:pPr>
            <a:fld id="{C39F1B81-F5AC-4CC1-80AF-A51D53ADEDF4}" type="slidenum">
              <a:rPr lang="zh-CN" altLang="en-US"/>
              <a:pPr>
                <a:defRPr/>
              </a:pPr>
              <a:t>‹#›</a:t>
            </a:fld>
            <a:endParaRPr lang="zh-CN" altLang="en-US"/>
          </a:p>
        </p:txBody>
      </p:sp>
    </p:spTree>
    <p:extLst>
      <p:ext uri="{BB962C8B-B14F-4D97-AF65-F5344CB8AC3E}">
        <p14:creationId xmlns:p14="http://schemas.microsoft.com/office/powerpoint/2010/main" val="271119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xmlns="" id="{EEF01483-FBCE-8D12-9452-EBB37CFAA9BE}"/>
              </a:ext>
            </a:extLst>
          </p:cNvPr>
          <p:cNvSpPr>
            <a:spLocks noGrp="1"/>
          </p:cNvSpPr>
          <p:nvPr>
            <p:ph type="dt" sz="half" idx="10"/>
          </p:nvPr>
        </p:nvSpPr>
        <p:spPr/>
        <p:txBody>
          <a:bodyPr/>
          <a:lstStyle>
            <a:lvl1pPr>
              <a:defRPr/>
            </a:lvl1pPr>
          </a:lstStyle>
          <a:p>
            <a:pPr>
              <a:defRPr/>
            </a:pPr>
            <a:fld id="{70ADF8C1-88F3-4635-9D80-478BF84F0D03}" type="datetimeFigureOut">
              <a:rPr lang="zh-CN" altLang="en-US"/>
              <a:pPr>
                <a:defRPr/>
              </a:pPr>
              <a:t>2025/9/23</a:t>
            </a:fld>
            <a:endParaRPr lang="zh-CN" altLang="en-US"/>
          </a:p>
        </p:txBody>
      </p:sp>
      <p:sp>
        <p:nvSpPr>
          <p:cNvPr id="6" name="页脚占位符 4">
            <a:extLst>
              <a:ext uri="{FF2B5EF4-FFF2-40B4-BE49-F238E27FC236}">
                <a16:creationId xmlns:a16="http://schemas.microsoft.com/office/drawing/2014/main" xmlns="" id="{2086ED7F-129D-1510-DE34-398CF087C06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78DA33B6-9E52-C767-9C9C-D1283E5DD652}"/>
              </a:ext>
            </a:extLst>
          </p:cNvPr>
          <p:cNvSpPr>
            <a:spLocks noGrp="1"/>
          </p:cNvSpPr>
          <p:nvPr>
            <p:ph type="sldNum" sz="quarter" idx="12"/>
          </p:nvPr>
        </p:nvSpPr>
        <p:spPr/>
        <p:txBody>
          <a:bodyPr/>
          <a:lstStyle>
            <a:lvl1pPr>
              <a:defRPr/>
            </a:lvl1pPr>
          </a:lstStyle>
          <a:p>
            <a:pPr>
              <a:defRPr/>
            </a:pPr>
            <a:fld id="{377EE49B-BCC6-49C0-BEB4-E1723A6E7839}" type="slidenum">
              <a:rPr lang="zh-CN" altLang="en-US"/>
              <a:pPr>
                <a:defRPr/>
              </a:pPr>
              <a:t>‹#›</a:t>
            </a:fld>
            <a:endParaRPr lang="zh-CN" altLang="en-US"/>
          </a:p>
        </p:txBody>
      </p:sp>
    </p:spTree>
    <p:extLst>
      <p:ext uri="{BB962C8B-B14F-4D97-AF65-F5344CB8AC3E}">
        <p14:creationId xmlns:p14="http://schemas.microsoft.com/office/powerpoint/2010/main" val="412637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xmlns="" id="{E89E9966-8C18-1DD4-FFAD-FD68DBF2E2A8}"/>
              </a:ext>
            </a:extLst>
          </p:cNvPr>
          <p:cNvSpPr>
            <a:spLocks noGrp="1"/>
          </p:cNvSpPr>
          <p:nvPr>
            <p:ph type="dt" sz="half" idx="10"/>
          </p:nvPr>
        </p:nvSpPr>
        <p:spPr/>
        <p:txBody>
          <a:bodyPr/>
          <a:lstStyle>
            <a:lvl1pPr>
              <a:defRPr/>
            </a:lvl1pPr>
          </a:lstStyle>
          <a:p>
            <a:pPr>
              <a:defRPr/>
            </a:pPr>
            <a:fld id="{B2B633BB-D9BE-49E1-984E-BC73E040CCBC}" type="datetimeFigureOut">
              <a:rPr lang="zh-CN" altLang="en-US"/>
              <a:pPr>
                <a:defRPr/>
              </a:pPr>
              <a:t>2025/9/23</a:t>
            </a:fld>
            <a:endParaRPr lang="zh-CN" altLang="en-US"/>
          </a:p>
        </p:txBody>
      </p:sp>
      <p:sp>
        <p:nvSpPr>
          <p:cNvPr id="8" name="页脚占位符 4">
            <a:extLst>
              <a:ext uri="{FF2B5EF4-FFF2-40B4-BE49-F238E27FC236}">
                <a16:creationId xmlns:a16="http://schemas.microsoft.com/office/drawing/2014/main" xmlns="" id="{591EA384-2EE3-5742-7239-D30C6B7BDD3A}"/>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8CEEEC28-80A8-3BAF-C7A0-C627E838BBD6}"/>
              </a:ext>
            </a:extLst>
          </p:cNvPr>
          <p:cNvSpPr>
            <a:spLocks noGrp="1"/>
          </p:cNvSpPr>
          <p:nvPr>
            <p:ph type="sldNum" sz="quarter" idx="12"/>
          </p:nvPr>
        </p:nvSpPr>
        <p:spPr/>
        <p:txBody>
          <a:bodyPr/>
          <a:lstStyle>
            <a:lvl1pPr>
              <a:defRPr/>
            </a:lvl1pPr>
          </a:lstStyle>
          <a:p>
            <a:pPr>
              <a:defRPr/>
            </a:pPr>
            <a:fld id="{8F2471CB-0461-4B96-B1C5-D950D3154835}" type="slidenum">
              <a:rPr lang="zh-CN" altLang="en-US"/>
              <a:pPr>
                <a:defRPr/>
              </a:pPr>
              <a:t>‹#›</a:t>
            </a:fld>
            <a:endParaRPr lang="zh-CN" altLang="en-US"/>
          </a:p>
        </p:txBody>
      </p:sp>
    </p:spTree>
    <p:extLst>
      <p:ext uri="{BB962C8B-B14F-4D97-AF65-F5344CB8AC3E}">
        <p14:creationId xmlns:p14="http://schemas.microsoft.com/office/powerpoint/2010/main" val="103948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61234188-2906-7479-4534-9694C7D51C2C}"/>
              </a:ext>
            </a:extLst>
          </p:cNvPr>
          <p:cNvSpPr>
            <a:spLocks noGrp="1"/>
          </p:cNvSpPr>
          <p:nvPr>
            <p:ph type="dt" sz="half" idx="10"/>
          </p:nvPr>
        </p:nvSpPr>
        <p:spPr/>
        <p:txBody>
          <a:bodyPr/>
          <a:lstStyle>
            <a:lvl1pPr>
              <a:defRPr/>
            </a:lvl1pPr>
          </a:lstStyle>
          <a:p>
            <a:pPr>
              <a:defRPr/>
            </a:pPr>
            <a:fld id="{A08CA21B-A52A-4A9F-A787-3BD797BE03C9}" type="datetimeFigureOut">
              <a:rPr lang="zh-CN" altLang="en-US"/>
              <a:pPr>
                <a:defRPr/>
              </a:pPr>
              <a:t>2025/9/23</a:t>
            </a:fld>
            <a:endParaRPr lang="zh-CN" altLang="en-US"/>
          </a:p>
        </p:txBody>
      </p:sp>
      <p:sp>
        <p:nvSpPr>
          <p:cNvPr id="4" name="页脚占位符 4">
            <a:extLst>
              <a:ext uri="{FF2B5EF4-FFF2-40B4-BE49-F238E27FC236}">
                <a16:creationId xmlns:a16="http://schemas.microsoft.com/office/drawing/2014/main" xmlns="" id="{0CB474B9-73AC-AEFE-D724-4964E85FDC94}"/>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47FE6E82-E6E8-84A6-81A1-4FB627267CC8}"/>
              </a:ext>
            </a:extLst>
          </p:cNvPr>
          <p:cNvSpPr>
            <a:spLocks noGrp="1"/>
          </p:cNvSpPr>
          <p:nvPr>
            <p:ph type="sldNum" sz="quarter" idx="12"/>
          </p:nvPr>
        </p:nvSpPr>
        <p:spPr/>
        <p:txBody>
          <a:bodyPr/>
          <a:lstStyle>
            <a:lvl1pPr>
              <a:defRPr/>
            </a:lvl1pPr>
          </a:lstStyle>
          <a:p>
            <a:pPr>
              <a:defRPr/>
            </a:pPr>
            <a:fld id="{FBA73BFA-D9B8-43D7-A34C-6043E20A64EA}" type="slidenum">
              <a:rPr lang="zh-CN" altLang="en-US"/>
              <a:pPr>
                <a:defRPr/>
              </a:pPr>
              <a:t>‹#›</a:t>
            </a:fld>
            <a:endParaRPr lang="zh-CN" altLang="en-US"/>
          </a:p>
        </p:txBody>
      </p:sp>
    </p:spTree>
    <p:extLst>
      <p:ext uri="{BB962C8B-B14F-4D97-AF65-F5344CB8AC3E}">
        <p14:creationId xmlns:p14="http://schemas.microsoft.com/office/powerpoint/2010/main" val="4007624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0E7023F-F37C-7E0E-041B-856F022B354A}"/>
              </a:ext>
            </a:extLst>
          </p:cNvPr>
          <p:cNvSpPr>
            <a:spLocks noGrp="1"/>
          </p:cNvSpPr>
          <p:nvPr>
            <p:ph type="dt" sz="half" idx="10"/>
          </p:nvPr>
        </p:nvSpPr>
        <p:spPr/>
        <p:txBody>
          <a:bodyPr/>
          <a:lstStyle>
            <a:lvl1pPr>
              <a:defRPr/>
            </a:lvl1pPr>
          </a:lstStyle>
          <a:p>
            <a:pPr>
              <a:defRPr/>
            </a:pPr>
            <a:fld id="{7FAF8106-2FB5-4900-A7A9-E358E95D429B}" type="datetimeFigureOut">
              <a:rPr lang="zh-CN" altLang="en-US"/>
              <a:pPr>
                <a:defRPr/>
              </a:pPr>
              <a:t>2025/9/23</a:t>
            </a:fld>
            <a:endParaRPr lang="zh-CN" altLang="en-US"/>
          </a:p>
        </p:txBody>
      </p:sp>
      <p:sp>
        <p:nvSpPr>
          <p:cNvPr id="3" name="页脚占位符 4">
            <a:extLst>
              <a:ext uri="{FF2B5EF4-FFF2-40B4-BE49-F238E27FC236}">
                <a16:creationId xmlns:a16="http://schemas.microsoft.com/office/drawing/2014/main" xmlns="" id="{E70964C2-8B6F-C303-A732-AF11FC7A9D70}"/>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93A1ED99-AFC7-49CD-316C-0F37FF6B1179}"/>
              </a:ext>
            </a:extLst>
          </p:cNvPr>
          <p:cNvSpPr>
            <a:spLocks noGrp="1"/>
          </p:cNvSpPr>
          <p:nvPr>
            <p:ph type="sldNum" sz="quarter" idx="12"/>
          </p:nvPr>
        </p:nvSpPr>
        <p:spPr/>
        <p:txBody>
          <a:bodyPr/>
          <a:lstStyle>
            <a:lvl1pPr>
              <a:defRPr/>
            </a:lvl1pPr>
          </a:lstStyle>
          <a:p>
            <a:pPr>
              <a:defRPr/>
            </a:pPr>
            <a:fld id="{886F1654-263C-4E55-9BC6-3E311E06EC3A}" type="slidenum">
              <a:rPr lang="zh-CN" altLang="en-US"/>
              <a:pPr>
                <a:defRPr/>
              </a:pPr>
              <a:t>‹#›</a:t>
            </a:fld>
            <a:endParaRPr lang="zh-CN" altLang="en-US"/>
          </a:p>
        </p:txBody>
      </p:sp>
    </p:spTree>
    <p:extLst>
      <p:ext uri="{BB962C8B-B14F-4D97-AF65-F5344CB8AC3E}">
        <p14:creationId xmlns:p14="http://schemas.microsoft.com/office/powerpoint/2010/main" val="1339545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7CAC702F-C2DF-CEA3-4CB6-F2DEAB101D89}"/>
              </a:ext>
            </a:extLst>
          </p:cNvPr>
          <p:cNvSpPr>
            <a:spLocks noGrp="1"/>
          </p:cNvSpPr>
          <p:nvPr>
            <p:ph type="dt" sz="half" idx="10"/>
          </p:nvPr>
        </p:nvSpPr>
        <p:spPr/>
        <p:txBody>
          <a:bodyPr/>
          <a:lstStyle>
            <a:lvl1pPr>
              <a:defRPr/>
            </a:lvl1pPr>
          </a:lstStyle>
          <a:p>
            <a:pPr>
              <a:defRPr/>
            </a:pPr>
            <a:fld id="{4D5DC7B3-3A15-4234-BEAC-60564552BA86}" type="datetimeFigureOut">
              <a:rPr lang="zh-CN" altLang="en-US"/>
              <a:pPr>
                <a:defRPr/>
              </a:pPr>
              <a:t>2025/9/23</a:t>
            </a:fld>
            <a:endParaRPr lang="zh-CN" altLang="en-US"/>
          </a:p>
        </p:txBody>
      </p:sp>
      <p:sp>
        <p:nvSpPr>
          <p:cNvPr id="6" name="页脚占位符 4">
            <a:extLst>
              <a:ext uri="{FF2B5EF4-FFF2-40B4-BE49-F238E27FC236}">
                <a16:creationId xmlns:a16="http://schemas.microsoft.com/office/drawing/2014/main" xmlns="" id="{045BBFA2-2900-7907-D556-ABF09211250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2E63F04-0B4D-DF37-A2AD-1A6B26D31146}"/>
              </a:ext>
            </a:extLst>
          </p:cNvPr>
          <p:cNvSpPr>
            <a:spLocks noGrp="1"/>
          </p:cNvSpPr>
          <p:nvPr>
            <p:ph type="sldNum" sz="quarter" idx="12"/>
          </p:nvPr>
        </p:nvSpPr>
        <p:spPr/>
        <p:txBody>
          <a:bodyPr/>
          <a:lstStyle>
            <a:lvl1pPr>
              <a:defRPr/>
            </a:lvl1pPr>
          </a:lstStyle>
          <a:p>
            <a:pPr>
              <a:defRPr/>
            </a:pPr>
            <a:fld id="{4906907E-CF49-4DE9-A2B2-3AF4659ADC36}" type="slidenum">
              <a:rPr lang="zh-CN" altLang="en-US"/>
              <a:pPr>
                <a:defRPr/>
              </a:pPr>
              <a:t>‹#›</a:t>
            </a:fld>
            <a:endParaRPr lang="zh-CN" altLang="en-US"/>
          </a:p>
        </p:txBody>
      </p:sp>
    </p:spTree>
    <p:extLst>
      <p:ext uri="{BB962C8B-B14F-4D97-AF65-F5344CB8AC3E}">
        <p14:creationId xmlns:p14="http://schemas.microsoft.com/office/powerpoint/2010/main" val="176390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5762A55B-7981-E484-B6E4-4B061C51E258}"/>
              </a:ext>
            </a:extLst>
          </p:cNvPr>
          <p:cNvSpPr>
            <a:spLocks noGrp="1"/>
          </p:cNvSpPr>
          <p:nvPr>
            <p:ph type="dt" sz="half" idx="10"/>
          </p:nvPr>
        </p:nvSpPr>
        <p:spPr/>
        <p:txBody>
          <a:bodyPr/>
          <a:lstStyle>
            <a:lvl1pPr>
              <a:defRPr/>
            </a:lvl1pPr>
          </a:lstStyle>
          <a:p>
            <a:pPr>
              <a:defRPr/>
            </a:pPr>
            <a:fld id="{DA7850C1-E6BF-4759-BBC1-44FB1EE243CE}" type="datetimeFigureOut">
              <a:rPr lang="zh-CN" altLang="en-US"/>
              <a:pPr>
                <a:defRPr/>
              </a:pPr>
              <a:t>2025/9/23</a:t>
            </a:fld>
            <a:endParaRPr lang="zh-CN" altLang="en-US"/>
          </a:p>
        </p:txBody>
      </p:sp>
      <p:sp>
        <p:nvSpPr>
          <p:cNvPr id="6" name="页脚占位符 4">
            <a:extLst>
              <a:ext uri="{FF2B5EF4-FFF2-40B4-BE49-F238E27FC236}">
                <a16:creationId xmlns:a16="http://schemas.microsoft.com/office/drawing/2014/main" xmlns="" id="{294F2086-0774-14E4-8BC6-92E2E9570A9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9169893F-CBB7-C4BE-8793-491E65FE866F}"/>
              </a:ext>
            </a:extLst>
          </p:cNvPr>
          <p:cNvSpPr>
            <a:spLocks noGrp="1"/>
          </p:cNvSpPr>
          <p:nvPr>
            <p:ph type="sldNum" sz="quarter" idx="12"/>
          </p:nvPr>
        </p:nvSpPr>
        <p:spPr/>
        <p:txBody>
          <a:bodyPr/>
          <a:lstStyle>
            <a:lvl1pPr>
              <a:defRPr/>
            </a:lvl1pPr>
          </a:lstStyle>
          <a:p>
            <a:pPr>
              <a:defRPr/>
            </a:pPr>
            <a:fld id="{D185D15E-8753-49D5-8CE2-D9CE884F53CC}" type="slidenum">
              <a:rPr lang="zh-CN" altLang="en-US"/>
              <a:pPr>
                <a:defRPr/>
              </a:pPr>
              <a:t>‹#›</a:t>
            </a:fld>
            <a:endParaRPr lang="zh-CN" altLang="en-US"/>
          </a:p>
        </p:txBody>
      </p:sp>
    </p:spTree>
    <p:extLst>
      <p:ext uri="{BB962C8B-B14F-4D97-AF65-F5344CB8AC3E}">
        <p14:creationId xmlns:p14="http://schemas.microsoft.com/office/powerpoint/2010/main" val="322916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xmlns="" id="{2FB7014D-B13E-ED20-A32C-E8FBBF6FA909}"/>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xmlns="" id="{B2F24EF9-3A79-2835-E72E-F26EFFFE607C}"/>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A20FA7E-4D43-FD52-42EF-8BEA1E17C236}"/>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F389A608-AF29-4BB6-ACAD-E8B5FD4128B4}" type="datetimeFigureOut">
              <a:rPr lang="zh-CN" altLang="en-US"/>
              <a:pPr>
                <a:defRPr/>
              </a:pPr>
              <a:t>2025/9/23</a:t>
            </a:fld>
            <a:endParaRPr lang="zh-CN" altLang="en-US"/>
          </a:p>
        </p:txBody>
      </p:sp>
      <p:sp>
        <p:nvSpPr>
          <p:cNvPr id="5" name="页脚占位符 4">
            <a:extLst>
              <a:ext uri="{FF2B5EF4-FFF2-40B4-BE49-F238E27FC236}">
                <a16:creationId xmlns:a16="http://schemas.microsoft.com/office/drawing/2014/main" xmlns="" id="{0284B9CF-5096-D9DF-1236-A8AEFEEA5278}"/>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F68F2DF4-F406-E93F-63A2-56B491BF6E64}"/>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E2CF892E-DC2F-4C41-B1B7-4F9042EA33EA}" type="slidenum">
              <a:rPr lang="zh-CN" altLang="en-US"/>
              <a:pPr>
                <a:defRPr/>
              </a:pPr>
              <a:t>‹#›</a:t>
            </a:fld>
            <a:endParaRPr lang="zh-CN" altLang="en-US"/>
          </a:p>
        </p:txBody>
      </p:sp>
      <p:pic>
        <p:nvPicPr>
          <p:cNvPr id="1031" name="Picture 2" descr="C:\Documents and Settings\SHOU\桌面\图片1.png">
            <a:extLst>
              <a:ext uri="{FF2B5EF4-FFF2-40B4-BE49-F238E27FC236}">
                <a16:creationId xmlns:a16="http://schemas.microsoft.com/office/drawing/2014/main" xmlns="" id="{D004E14D-6082-EB05-2CD1-61A6A207281C}"/>
              </a:ext>
            </a:extLst>
          </p:cNvPr>
          <p:cNvPicPr>
            <a:picLocks noChangeAspect="1" noChangeArrowheads="1"/>
          </p:cNvPicPr>
          <p:nvPr userDrawn="1"/>
        </p:nvPicPr>
        <p:blipFill>
          <a:blip r:embed="rId14">
            <a:lum bright="40000"/>
            <a:extLst>
              <a:ext uri="{28A0092B-C50C-407E-A947-70E740481C1C}">
                <a14:useLocalDpi xmlns:a14="http://schemas.microsoft.com/office/drawing/2010/main" val="0"/>
              </a:ext>
            </a:extLst>
          </a:blip>
          <a:srcRect/>
          <a:stretch>
            <a:fillRect/>
          </a:stretch>
        </p:blipFill>
        <p:spPr bwMode="auto">
          <a:xfrm>
            <a:off x="250825" y="230188"/>
            <a:ext cx="151288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9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6890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6.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notesSlide" Target="../notesSlides/notesSlide3.xml"/><Relationship Id="rId4" Type="http://schemas.openxmlformats.org/officeDocument/2006/relationships/tags" Target="../tags/tag4.xml"/><Relationship Id="rId9"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a:extLst>
              <a:ext uri="{FF2B5EF4-FFF2-40B4-BE49-F238E27FC236}">
                <a16:creationId xmlns:a16="http://schemas.microsoft.com/office/drawing/2014/main" xmlns="" id="{7DD220BF-3D6A-40F6-36F3-5B3B6B8DEB86}"/>
              </a:ext>
            </a:extLst>
          </p:cNvPr>
          <p:cNvSpPr>
            <a:spLocks noGrp="1"/>
          </p:cNvSpPr>
          <p:nvPr>
            <p:ph type="ctrTitle"/>
          </p:nvPr>
        </p:nvSpPr>
        <p:spPr>
          <a:xfrm>
            <a:off x="685800" y="1131888"/>
            <a:ext cx="7847013" cy="1944687"/>
          </a:xfrm>
        </p:spPr>
        <p:txBody>
          <a:bodyPr/>
          <a:lstStyle/>
          <a:p>
            <a:pPr eaLnBrk="1" hangingPunct="1"/>
            <a:r>
              <a:rPr lang="zh-CN" altLang="en-US" sz="3200" b="1">
                <a:solidFill>
                  <a:schemeClr val="bg1"/>
                </a:solidFill>
                <a:latin typeface="微软雅黑" panose="020B0503020204020204" pitchFamily="34" charset="-122"/>
                <a:ea typeface="微软雅黑" panose="020B0503020204020204" pitchFamily="34" charset="-122"/>
              </a:rPr>
              <a:t>水产与生命学院</a:t>
            </a:r>
            <a:r>
              <a:rPr lang="en-US" altLang="zh-CN" sz="3200" b="1">
                <a:solidFill>
                  <a:schemeClr val="bg1"/>
                </a:solidFill>
                <a:latin typeface="微软雅黑" panose="020B0503020204020204" pitchFamily="34" charset="-122"/>
                <a:ea typeface="微软雅黑" panose="020B0503020204020204" pitchFamily="34" charset="-122"/>
              </a:rPr>
              <a:t>2025</a:t>
            </a:r>
            <a:r>
              <a:rPr lang="zh-CN" altLang="en-US" sz="3200" b="1">
                <a:solidFill>
                  <a:schemeClr val="bg1"/>
                </a:solidFill>
                <a:latin typeface="微软雅黑" panose="020B0503020204020204" pitchFamily="34" charset="-122"/>
                <a:ea typeface="微软雅黑" panose="020B0503020204020204" pitchFamily="34" charset="-122"/>
              </a:rPr>
              <a:t>届新生入学教育</a:t>
            </a:r>
            <a:r>
              <a:rPr lang="en-US" altLang="zh-CN" sz="3200" b="1">
                <a:solidFill>
                  <a:schemeClr val="bg1"/>
                </a:solidFill>
                <a:latin typeface="微软雅黑" panose="020B0503020204020204" pitchFamily="34" charset="-122"/>
                <a:ea typeface="微软雅黑" panose="020B0503020204020204" pitchFamily="34" charset="-122"/>
              </a:rPr>
              <a:t/>
            </a:r>
            <a:br>
              <a:rPr lang="en-US" altLang="zh-CN" sz="3200" b="1">
                <a:solidFill>
                  <a:schemeClr val="bg1"/>
                </a:solidFill>
                <a:latin typeface="微软雅黑" panose="020B0503020204020204" pitchFamily="34" charset="-122"/>
                <a:ea typeface="微软雅黑" panose="020B0503020204020204" pitchFamily="34" charset="-122"/>
              </a:rPr>
            </a:br>
            <a:r>
              <a:rPr lang="en-US" altLang="zh-CN" sz="3200" b="1">
                <a:solidFill>
                  <a:schemeClr val="bg1"/>
                </a:solidFill>
                <a:latin typeface="微软雅黑" panose="020B0503020204020204" pitchFamily="34" charset="-122"/>
                <a:ea typeface="微软雅黑" panose="020B0503020204020204" pitchFamily="34" charset="-122"/>
              </a:rPr>
              <a:t/>
            </a:r>
            <a:br>
              <a:rPr lang="en-US" altLang="zh-CN" sz="3200" b="1">
                <a:solidFill>
                  <a:schemeClr val="bg1"/>
                </a:solidFill>
                <a:latin typeface="微软雅黑" panose="020B0503020204020204" pitchFamily="34" charset="-122"/>
                <a:ea typeface="微软雅黑" panose="020B0503020204020204" pitchFamily="34" charset="-122"/>
              </a:rPr>
            </a:br>
            <a:r>
              <a:rPr lang="zh-CN" altLang="en-US" sz="4800" b="1">
                <a:solidFill>
                  <a:schemeClr val="bg1"/>
                </a:solidFill>
                <a:latin typeface="微软雅黑" panose="020B0503020204020204" pitchFamily="34" charset="-122"/>
                <a:ea typeface="微软雅黑" panose="020B0503020204020204" pitchFamily="34" charset="-122"/>
              </a:rPr>
              <a:t>实验室安全，</a:t>
            </a:r>
            <a:r>
              <a:rPr lang="en-US" altLang="zh-CN" sz="4800" b="1">
                <a:solidFill>
                  <a:schemeClr val="bg1"/>
                </a:solidFill>
                <a:latin typeface="微软雅黑" panose="020B0503020204020204" pitchFamily="34" charset="-122"/>
                <a:ea typeface="微软雅黑" panose="020B0503020204020204" pitchFamily="34" charset="-122"/>
              </a:rPr>
              <a:t> </a:t>
            </a:r>
            <a:r>
              <a:rPr lang="zh-CN" altLang="en-US" sz="4800" b="1">
                <a:solidFill>
                  <a:schemeClr val="bg1"/>
                </a:solidFill>
                <a:latin typeface="微软雅黑" panose="020B0503020204020204" pitchFamily="34" charset="-122"/>
                <a:ea typeface="微软雅黑" panose="020B0503020204020204" pitchFamily="34" charset="-122"/>
              </a:rPr>
              <a:t>科研之路的“生命线”</a:t>
            </a:r>
          </a:p>
        </p:txBody>
      </p:sp>
      <p:sp>
        <p:nvSpPr>
          <p:cNvPr id="3075" name="副标题 2">
            <a:extLst>
              <a:ext uri="{FF2B5EF4-FFF2-40B4-BE49-F238E27FC236}">
                <a16:creationId xmlns:a16="http://schemas.microsoft.com/office/drawing/2014/main" xmlns="" id="{3B88FABD-D7DC-E5C0-1F46-232695009E8C}"/>
              </a:ext>
            </a:extLst>
          </p:cNvPr>
          <p:cNvSpPr>
            <a:spLocks noGrp="1"/>
          </p:cNvSpPr>
          <p:nvPr>
            <p:ph type="subTitle" idx="1"/>
          </p:nvPr>
        </p:nvSpPr>
        <p:spPr>
          <a:xfrm>
            <a:off x="1371600" y="3829025"/>
            <a:ext cx="6400800" cy="542925"/>
          </a:xfrm>
        </p:spPr>
        <p:txBody>
          <a:bodyPr/>
          <a:lstStyle/>
          <a:p>
            <a:pPr eaLnBrk="1" hangingPunct="1"/>
            <a:r>
              <a:rPr lang="en-US" altLang="zh-CN" sz="2800" dirty="0" smtClean="0">
                <a:solidFill>
                  <a:schemeClr val="bg1"/>
                </a:solidFill>
                <a:latin typeface="微软雅黑" panose="020B0503020204020204" pitchFamily="34" charset="-122"/>
                <a:ea typeface="微软雅黑" panose="020B0503020204020204" pitchFamily="34" charset="-122"/>
              </a:rPr>
              <a:t>2025</a:t>
            </a:r>
            <a:r>
              <a:rPr lang="zh-CN" altLang="en-US" sz="2800" dirty="0" smtClean="0">
                <a:solidFill>
                  <a:schemeClr val="bg1"/>
                </a:solidFill>
                <a:latin typeface="微软雅黑" panose="020B0503020204020204" pitchFamily="34" charset="-122"/>
                <a:ea typeface="微软雅黑" panose="020B0503020204020204" pitchFamily="34" charset="-122"/>
              </a:rPr>
              <a:t>年</a:t>
            </a:r>
            <a:r>
              <a:rPr lang="en-US" altLang="zh-CN" sz="2800" dirty="0">
                <a:solidFill>
                  <a:schemeClr val="bg1"/>
                </a:solidFill>
                <a:latin typeface="微软雅黑" panose="020B0503020204020204" pitchFamily="34" charset="-122"/>
                <a:ea typeface="微软雅黑" panose="020B0503020204020204" pitchFamily="34" charset="-122"/>
              </a:rPr>
              <a:t>9</a:t>
            </a:r>
            <a:r>
              <a:rPr lang="zh-CN" altLang="en-US" sz="2800" dirty="0">
                <a:solidFill>
                  <a:schemeClr val="bg1"/>
                </a:solidFill>
                <a:latin typeface="微软雅黑" panose="020B0503020204020204" pitchFamily="34" charset="-122"/>
                <a:ea typeface="微软雅黑" panose="020B0503020204020204" pitchFamily="34" charset="-122"/>
              </a:rPr>
              <a:t>月</a:t>
            </a:r>
            <a:r>
              <a:rPr lang="en-US" altLang="zh-CN" sz="2800" dirty="0">
                <a:solidFill>
                  <a:schemeClr val="bg1"/>
                </a:solidFill>
                <a:latin typeface="微软雅黑" panose="020B0503020204020204" pitchFamily="34" charset="-122"/>
                <a:ea typeface="微软雅黑" panose="020B0503020204020204" pitchFamily="34" charset="-122"/>
              </a:rPr>
              <a:t>19</a:t>
            </a:r>
            <a:r>
              <a:rPr lang="zh-CN" altLang="en-US" sz="2800" dirty="0">
                <a:solidFill>
                  <a:schemeClr val="bg1"/>
                </a:solidFill>
                <a:latin typeface="微软雅黑" panose="020B0503020204020204" pitchFamily="34" charset="-122"/>
                <a:ea typeface="微软雅黑" panose="020B0503020204020204" pitchFamily="34" charset="-122"/>
              </a:rPr>
              <a:t>日</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地图&#10;&#10;AI 生成的内容可能不正确。">
            <a:extLst>
              <a:ext uri="{FF2B5EF4-FFF2-40B4-BE49-F238E27FC236}">
                <a16:creationId xmlns:a16="http://schemas.microsoft.com/office/drawing/2014/main" xmlns="" id="{1722DEC9-BB3C-301C-2614-B4CDC15DB20D}"/>
              </a:ext>
            </a:extLst>
          </p:cNvPr>
          <p:cNvPicPr>
            <a:picLocks noChangeAspect="1"/>
          </p:cNvPicPr>
          <p:nvPr/>
        </p:nvPicPr>
        <p:blipFill>
          <a:blip r:embed="rId3" cstate="print">
            <a:extLst>
              <a:ext uri="{28A0092B-C50C-407E-A947-70E740481C1C}">
                <a14:useLocalDpi xmlns:a14="http://schemas.microsoft.com/office/drawing/2010/main" val="0"/>
              </a:ext>
            </a:extLst>
          </a:blip>
          <a:srcRect l="7326" t="10800" r="19417" b="34600"/>
          <a:stretch>
            <a:fillRect/>
          </a:stretch>
        </p:blipFill>
        <p:spPr>
          <a:xfrm>
            <a:off x="899592" y="0"/>
            <a:ext cx="7763775" cy="5143500"/>
          </a:xfrm>
          <a:prstGeom prst="rect">
            <a:avLst/>
          </a:prstGeom>
        </p:spPr>
      </p:pic>
      <p:sp>
        <p:nvSpPr>
          <p:cNvPr id="6" name="标注: 线形(带强调线) 5">
            <a:extLst>
              <a:ext uri="{FF2B5EF4-FFF2-40B4-BE49-F238E27FC236}">
                <a16:creationId xmlns:a16="http://schemas.microsoft.com/office/drawing/2014/main" xmlns="" id="{F2A2A49C-0E54-8F90-4BB9-37DA8917639B}"/>
              </a:ext>
            </a:extLst>
          </p:cNvPr>
          <p:cNvSpPr/>
          <p:nvPr/>
        </p:nvSpPr>
        <p:spPr>
          <a:xfrm>
            <a:off x="5220072" y="483518"/>
            <a:ext cx="864096" cy="288032"/>
          </a:xfrm>
          <a:prstGeom prst="accentCallout1">
            <a:avLst>
              <a:gd name="adj1" fmla="val 18750"/>
              <a:gd name="adj2" fmla="val -8333"/>
              <a:gd name="adj3" fmla="val 79186"/>
              <a:gd name="adj4" fmla="val -29841"/>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200" dirty="0"/>
              <a:t>海科</a:t>
            </a:r>
            <a:r>
              <a:rPr lang="en-US" altLang="zh-CN" sz="1200" dirty="0"/>
              <a:t>10</a:t>
            </a:r>
            <a:r>
              <a:rPr lang="zh-CN" altLang="en-US" sz="1200" dirty="0"/>
              <a:t>楼</a:t>
            </a:r>
          </a:p>
        </p:txBody>
      </p:sp>
      <p:sp>
        <p:nvSpPr>
          <p:cNvPr id="7" name="标注: 线形(带强调线) 6">
            <a:extLst>
              <a:ext uri="{FF2B5EF4-FFF2-40B4-BE49-F238E27FC236}">
                <a16:creationId xmlns:a16="http://schemas.microsoft.com/office/drawing/2014/main" xmlns="" id="{330AF911-E037-DFD8-045A-1B712A35BA80}"/>
              </a:ext>
            </a:extLst>
          </p:cNvPr>
          <p:cNvSpPr/>
          <p:nvPr/>
        </p:nvSpPr>
        <p:spPr>
          <a:xfrm>
            <a:off x="5076056" y="97743"/>
            <a:ext cx="648072" cy="288032"/>
          </a:xfrm>
          <a:prstGeom prst="accentCallout1">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200" dirty="0"/>
              <a:t>元鼎楼</a:t>
            </a:r>
          </a:p>
        </p:txBody>
      </p:sp>
      <p:sp>
        <p:nvSpPr>
          <p:cNvPr id="8" name="标注: 线形(带强调线) 7">
            <a:extLst>
              <a:ext uri="{FF2B5EF4-FFF2-40B4-BE49-F238E27FC236}">
                <a16:creationId xmlns:a16="http://schemas.microsoft.com/office/drawing/2014/main" xmlns="" id="{9DB78FD6-0683-DCCB-5479-56B48740C005}"/>
              </a:ext>
            </a:extLst>
          </p:cNvPr>
          <p:cNvSpPr/>
          <p:nvPr/>
        </p:nvSpPr>
        <p:spPr>
          <a:xfrm>
            <a:off x="3851920" y="2520280"/>
            <a:ext cx="576064" cy="288032"/>
          </a:xfrm>
          <a:prstGeom prst="accentCallout1">
            <a:avLst>
              <a:gd name="adj1" fmla="val 18750"/>
              <a:gd name="adj2" fmla="val -8333"/>
              <a:gd name="adj3" fmla="val -38393"/>
              <a:gd name="adj4" fmla="val -37442"/>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t>AB</a:t>
            </a:r>
            <a:r>
              <a:rPr lang="zh-CN" altLang="en-US" sz="1200" dirty="0"/>
              <a:t>楼</a:t>
            </a:r>
          </a:p>
        </p:txBody>
      </p:sp>
      <p:sp>
        <p:nvSpPr>
          <p:cNvPr id="9" name="标注: 线形(带强调线) 8">
            <a:extLst>
              <a:ext uri="{FF2B5EF4-FFF2-40B4-BE49-F238E27FC236}">
                <a16:creationId xmlns:a16="http://schemas.microsoft.com/office/drawing/2014/main" xmlns="" id="{BF9A4342-E180-C485-3277-09957734BC36}"/>
              </a:ext>
            </a:extLst>
          </p:cNvPr>
          <p:cNvSpPr/>
          <p:nvPr/>
        </p:nvSpPr>
        <p:spPr>
          <a:xfrm>
            <a:off x="3239852" y="3147814"/>
            <a:ext cx="612068" cy="288032"/>
          </a:xfrm>
          <a:prstGeom prst="accentCallout1">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t>CDE</a:t>
            </a:r>
            <a:r>
              <a:rPr lang="zh-CN" altLang="en-US" sz="1200" dirty="0"/>
              <a:t>楼</a:t>
            </a:r>
          </a:p>
        </p:txBody>
      </p:sp>
      <p:sp>
        <p:nvSpPr>
          <p:cNvPr id="10" name="标注: 线形(带强调线) 9">
            <a:extLst>
              <a:ext uri="{FF2B5EF4-FFF2-40B4-BE49-F238E27FC236}">
                <a16:creationId xmlns:a16="http://schemas.microsoft.com/office/drawing/2014/main" xmlns="" id="{B857799F-826F-EF6A-3917-2346C2B3B6C8}"/>
              </a:ext>
            </a:extLst>
          </p:cNvPr>
          <p:cNvSpPr/>
          <p:nvPr/>
        </p:nvSpPr>
        <p:spPr>
          <a:xfrm>
            <a:off x="2339752" y="4335946"/>
            <a:ext cx="648072" cy="288032"/>
          </a:xfrm>
          <a:prstGeom prst="accentCallout1">
            <a:avLst>
              <a:gd name="adj1" fmla="val 18750"/>
              <a:gd name="adj2" fmla="val -8333"/>
              <a:gd name="adj3" fmla="val 98782"/>
              <a:gd name="adj4" fmla="val -74042"/>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200" dirty="0"/>
              <a:t>标本馆</a:t>
            </a:r>
          </a:p>
        </p:txBody>
      </p:sp>
      <p:sp>
        <p:nvSpPr>
          <p:cNvPr id="12" name="标注: 线形(带强调线) 11">
            <a:extLst>
              <a:ext uri="{FF2B5EF4-FFF2-40B4-BE49-F238E27FC236}">
                <a16:creationId xmlns:a16="http://schemas.microsoft.com/office/drawing/2014/main" xmlns="" id="{C8F7E4AD-DB9A-FA7F-14F3-4D45F44DEBC2}"/>
              </a:ext>
            </a:extLst>
          </p:cNvPr>
          <p:cNvSpPr/>
          <p:nvPr/>
        </p:nvSpPr>
        <p:spPr>
          <a:xfrm>
            <a:off x="2339752" y="3939902"/>
            <a:ext cx="648072" cy="288032"/>
          </a:xfrm>
          <a:prstGeom prst="accentCallout1">
            <a:avLst>
              <a:gd name="adj1" fmla="val 18750"/>
              <a:gd name="adj2" fmla="val -8333"/>
              <a:gd name="adj3" fmla="val 16477"/>
              <a:gd name="adj4" fmla="val -6398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200" dirty="0"/>
              <a:t>生物站</a:t>
            </a:r>
            <a:endParaRPr lang="en-US" altLang="zh-CN" sz="1200" dirty="0"/>
          </a:p>
        </p:txBody>
      </p:sp>
      <p:sp>
        <p:nvSpPr>
          <p:cNvPr id="13" name="标注: 线形(带强调线) 12">
            <a:extLst>
              <a:ext uri="{FF2B5EF4-FFF2-40B4-BE49-F238E27FC236}">
                <a16:creationId xmlns:a16="http://schemas.microsoft.com/office/drawing/2014/main" xmlns="" id="{F2A2A49C-0E54-8F90-4BB9-37DA8917639B}"/>
              </a:ext>
            </a:extLst>
          </p:cNvPr>
          <p:cNvSpPr/>
          <p:nvPr/>
        </p:nvSpPr>
        <p:spPr>
          <a:xfrm>
            <a:off x="2447764" y="2520280"/>
            <a:ext cx="684076" cy="339502"/>
          </a:xfrm>
          <a:prstGeom prst="accentCallout1">
            <a:avLst>
              <a:gd name="adj1" fmla="val -1201"/>
              <a:gd name="adj2" fmla="val 107633"/>
              <a:gd name="adj3" fmla="val -60407"/>
              <a:gd name="adj4" fmla="val 35778"/>
            </a:avLst>
          </a:prstGeom>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t>循环水平台</a:t>
            </a:r>
          </a:p>
        </p:txBody>
      </p:sp>
      <p:sp>
        <p:nvSpPr>
          <p:cNvPr id="14" name="标注: 线形(带强调线) 13">
            <a:extLst>
              <a:ext uri="{FF2B5EF4-FFF2-40B4-BE49-F238E27FC236}">
                <a16:creationId xmlns:a16="http://schemas.microsoft.com/office/drawing/2014/main" xmlns="" id="{F2A2A49C-0E54-8F90-4BB9-37DA8917639B}"/>
              </a:ext>
            </a:extLst>
          </p:cNvPr>
          <p:cNvSpPr/>
          <p:nvPr/>
        </p:nvSpPr>
        <p:spPr>
          <a:xfrm>
            <a:off x="4319972" y="4155926"/>
            <a:ext cx="900100" cy="360040"/>
          </a:xfrm>
          <a:prstGeom prst="accentCallout1">
            <a:avLst/>
          </a:prstGeom>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t>公共实验楼</a:t>
            </a:r>
            <a:r>
              <a:rPr lang="en-US" altLang="zh-CN" sz="1200" dirty="0"/>
              <a:t>B</a:t>
            </a:r>
            <a:r>
              <a:rPr lang="zh-CN" altLang="en-US" sz="1200" dirty="0"/>
              <a:t>楼</a:t>
            </a:r>
          </a:p>
        </p:txBody>
      </p:sp>
      <p:sp>
        <p:nvSpPr>
          <p:cNvPr id="17" name="文本框 16">
            <a:extLst>
              <a:ext uri="{FF2B5EF4-FFF2-40B4-BE49-F238E27FC236}">
                <a16:creationId xmlns:a16="http://schemas.microsoft.com/office/drawing/2014/main" xmlns="" id="{2F6527F1-ACFC-FF04-B3E1-B9377D37F841}"/>
              </a:ext>
            </a:extLst>
          </p:cNvPr>
          <p:cNvSpPr txBox="1"/>
          <p:nvPr/>
        </p:nvSpPr>
        <p:spPr>
          <a:xfrm>
            <a:off x="152762" y="699542"/>
            <a:ext cx="2403014" cy="83099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b="1" dirty="0">
                <a:solidFill>
                  <a:srgbClr val="FFFF00"/>
                </a:solidFill>
              </a:rPr>
              <a:t>水产与生命学院</a:t>
            </a:r>
            <a:endParaRPr lang="en-US" altLang="zh-CN" sz="2400" b="1" dirty="0">
              <a:solidFill>
                <a:srgbClr val="FFFF00"/>
              </a:solidFill>
            </a:endParaRPr>
          </a:p>
          <a:p>
            <a:pPr algn="ctr"/>
            <a:r>
              <a:rPr lang="zh-CN" altLang="en-US" sz="2400" b="1" dirty="0">
                <a:solidFill>
                  <a:srgbClr val="FFFF00"/>
                </a:solidFill>
              </a:rPr>
              <a:t>实验室分布</a:t>
            </a:r>
          </a:p>
        </p:txBody>
      </p:sp>
      <p:pic>
        <p:nvPicPr>
          <p:cNvPr id="21" name="图片 20">
            <a:extLst>
              <a:ext uri="{FF2B5EF4-FFF2-40B4-BE49-F238E27FC236}">
                <a16:creationId xmlns:a16="http://schemas.microsoft.com/office/drawing/2014/main" xmlns="" id="{1C893759-E40B-51E9-6E5F-C11BCD5D5F90}"/>
              </a:ext>
            </a:extLst>
          </p:cNvPr>
          <p:cNvPicPr>
            <a:picLocks noChangeAspect="1"/>
          </p:cNvPicPr>
          <p:nvPr/>
        </p:nvPicPr>
        <p:blipFill>
          <a:blip r:embed="rId4"/>
          <a:stretch>
            <a:fillRect/>
          </a:stretch>
        </p:blipFill>
        <p:spPr>
          <a:xfrm>
            <a:off x="7677311" y="156236"/>
            <a:ext cx="1331640" cy="1086611"/>
          </a:xfrm>
          <a:prstGeom prst="rect">
            <a:avLst/>
          </a:prstGeom>
        </p:spPr>
      </p:pic>
      <p:sp>
        <p:nvSpPr>
          <p:cNvPr id="22" name="标注: 线形(带强调线) 21">
            <a:extLst>
              <a:ext uri="{FF2B5EF4-FFF2-40B4-BE49-F238E27FC236}">
                <a16:creationId xmlns:a16="http://schemas.microsoft.com/office/drawing/2014/main" xmlns="" id="{1D4E7B47-D5E8-BF75-CC01-12A12D2F8728}"/>
              </a:ext>
            </a:extLst>
          </p:cNvPr>
          <p:cNvSpPr/>
          <p:nvPr/>
        </p:nvSpPr>
        <p:spPr>
          <a:xfrm>
            <a:off x="7972063" y="1399083"/>
            <a:ext cx="864096" cy="452587"/>
          </a:xfrm>
          <a:prstGeom prst="accentCallout1">
            <a:avLst>
              <a:gd name="adj1" fmla="val -5970"/>
              <a:gd name="adj2" fmla="val 105327"/>
              <a:gd name="adj3" fmla="val -78853"/>
              <a:gd name="adj4" fmla="val 5965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200" dirty="0"/>
              <a:t>滨海基地</a:t>
            </a:r>
            <a:endParaRPr lang="en-US" altLang="zh-CN" sz="1200" dirty="0"/>
          </a:p>
          <a:p>
            <a:pPr algn="ctr"/>
            <a:r>
              <a:rPr lang="zh-CN" altLang="en-US" sz="1200" dirty="0"/>
              <a:t>校外</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22C8EC5-058D-25F9-7878-F767D9B563DF}"/>
              </a:ext>
            </a:extLst>
          </p:cNvPr>
          <p:cNvSpPr>
            <a:spLocks noGrp="1"/>
          </p:cNvSpPr>
          <p:nvPr>
            <p:ph type="title"/>
          </p:nvPr>
        </p:nvSpPr>
        <p:spPr>
          <a:xfrm>
            <a:off x="457200" y="771550"/>
            <a:ext cx="5266928" cy="547970"/>
          </a:xfrm>
        </p:spPr>
        <p:txBody>
          <a:bodyPr/>
          <a:lstStyle/>
          <a:p>
            <a:r>
              <a:rPr lang="zh-CN" altLang="en-US" dirty="0"/>
              <a:t>高校实验室安全现状</a:t>
            </a:r>
          </a:p>
        </p:txBody>
      </p:sp>
      <p:sp>
        <p:nvSpPr>
          <p:cNvPr id="3" name="内容占位符 2">
            <a:extLst>
              <a:ext uri="{FF2B5EF4-FFF2-40B4-BE49-F238E27FC236}">
                <a16:creationId xmlns:a16="http://schemas.microsoft.com/office/drawing/2014/main" xmlns="" id="{E555DABC-EBD6-E6D8-67B0-05914E75947F}"/>
              </a:ext>
            </a:extLst>
          </p:cNvPr>
          <p:cNvSpPr>
            <a:spLocks noGrp="1"/>
          </p:cNvSpPr>
          <p:nvPr>
            <p:ph idx="1"/>
          </p:nvPr>
        </p:nvSpPr>
        <p:spPr>
          <a:xfrm>
            <a:off x="457200" y="1419622"/>
            <a:ext cx="5266928" cy="3240360"/>
          </a:xfrm>
        </p:spPr>
        <p:txBody>
          <a:bodyPr>
            <a:normAutofit fontScale="85000" lnSpcReduction="10000"/>
          </a:bodyPr>
          <a:lstStyle/>
          <a:p>
            <a:pPr marL="0" indent="0" algn="ctr">
              <a:lnSpc>
                <a:spcPct val="170000"/>
              </a:lnSpc>
              <a:buNone/>
            </a:pPr>
            <a:r>
              <a:rPr lang="zh-CN" altLang="en-US" dirty="0"/>
              <a:t>高校实验室安全工作取得了积极成效，安全形势总体保持稳定，但实验室安全事故仍然时有发生</a:t>
            </a:r>
            <a:endParaRPr lang="en-US" altLang="zh-CN" dirty="0"/>
          </a:p>
          <a:p>
            <a:pPr marL="0" indent="0" algn="ctr">
              <a:lnSpc>
                <a:spcPct val="170000"/>
              </a:lnSpc>
              <a:buNone/>
            </a:pPr>
            <a:r>
              <a:rPr lang="en-US" altLang="zh-CN" dirty="0"/>
              <a:t>——</a:t>
            </a:r>
            <a:r>
              <a:rPr lang="zh-CN" altLang="en-US" b="1" u="sng" dirty="0">
                <a:solidFill>
                  <a:srgbClr val="FF0000"/>
                </a:solidFill>
              </a:rPr>
              <a:t>人的操作不规范导致的事故最多</a:t>
            </a:r>
            <a:r>
              <a:rPr lang="zh-CN" altLang="en-US" b="1" dirty="0"/>
              <a:t>，实验条件不佳也是重要的影响因素</a:t>
            </a:r>
            <a:endParaRPr lang="en-US" altLang="zh-CN" b="1" dirty="0"/>
          </a:p>
          <a:p>
            <a:pPr marL="0" indent="0" algn="ctr">
              <a:lnSpc>
                <a:spcPct val="170000"/>
              </a:lnSpc>
              <a:buNone/>
            </a:pPr>
            <a:r>
              <a:rPr lang="zh-CN" altLang="en-US" dirty="0">
                <a:highlight>
                  <a:srgbClr val="FFFF00"/>
                </a:highlight>
              </a:rPr>
              <a:t>实验室安全管理仍存在薄弱环节</a:t>
            </a:r>
            <a:endParaRPr lang="en-US" altLang="zh-CN" dirty="0">
              <a:highlight>
                <a:srgbClr val="FFFF00"/>
              </a:highlight>
            </a:endParaRPr>
          </a:p>
          <a:p>
            <a:pPr marL="0" indent="0" algn="ctr">
              <a:lnSpc>
                <a:spcPct val="170000"/>
              </a:lnSpc>
              <a:buNone/>
            </a:pPr>
            <a:r>
              <a:rPr lang="zh-CN" altLang="en-US" dirty="0"/>
              <a:t>安全是教育事业不断发展、学生成长成才的基本保障</a:t>
            </a:r>
            <a:endParaRPr lang="en-US" altLang="zh-CN" dirty="0"/>
          </a:p>
          <a:p>
            <a:pPr marL="0" indent="0" algn="ctr">
              <a:lnSpc>
                <a:spcPct val="170000"/>
              </a:lnSpc>
              <a:buNone/>
            </a:pPr>
            <a:r>
              <a:rPr lang="zh-CN" altLang="en-US" dirty="0"/>
              <a:t>树立安全发展理念，弘扬生命至上、安全第一的思想</a:t>
            </a:r>
            <a:endParaRPr lang="en-US" altLang="zh-CN" dirty="0"/>
          </a:p>
        </p:txBody>
      </p:sp>
      <p:pic>
        <p:nvPicPr>
          <p:cNvPr id="4" name="图片 3">
            <a:extLst>
              <a:ext uri="{FF2B5EF4-FFF2-40B4-BE49-F238E27FC236}">
                <a16:creationId xmlns:a16="http://schemas.microsoft.com/office/drawing/2014/main" xmlns="" id="{A8060BF3-8412-1196-F2E0-B234641D590A}"/>
              </a:ext>
            </a:extLst>
          </p:cNvPr>
          <p:cNvPicPr>
            <a:picLocks noChangeAspect="1"/>
          </p:cNvPicPr>
          <p:nvPr/>
        </p:nvPicPr>
        <p:blipFill>
          <a:blip r:embed="rId2"/>
          <a:srcRect r="2174"/>
          <a:stretch>
            <a:fillRect/>
          </a:stretch>
        </p:blipFill>
        <p:spPr>
          <a:xfrm>
            <a:off x="5724128" y="411510"/>
            <a:ext cx="3240360" cy="4536504"/>
          </a:xfrm>
          <a:prstGeom prst="rect">
            <a:avLst/>
          </a:prstGeom>
        </p:spPr>
      </p:pic>
    </p:spTree>
    <p:extLst>
      <p:ext uri="{BB962C8B-B14F-4D97-AF65-F5344CB8AC3E}">
        <p14:creationId xmlns:p14="http://schemas.microsoft.com/office/powerpoint/2010/main" val="34263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F7E310E-28FB-510A-DAD8-D73A9E3132D2}"/>
              </a:ext>
            </a:extLst>
          </p:cNvPr>
          <p:cNvPicPr>
            <a:picLocks noChangeAspect="1"/>
          </p:cNvPicPr>
          <p:nvPr/>
        </p:nvPicPr>
        <p:blipFill>
          <a:blip r:embed="rId2"/>
          <a:srcRect l="4502" t="5455" r="3647" b="5455"/>
          <a:stretch>
            <a:fillRect/>
          </a:stretch>
        </p:blipFill>
        <p:spPr>
          <a:xfrm>
            <a:off x="755576" y="51470"/>
            <a:ext cx="3672408" cy="5040560"/>
          </a:xfrm>
          <a:prstGeom prst="rect">
            <a:avLst/>
          </a:prstGeom>
        </p:spPr>
      </p:pic>
      <p:pic>
        <p:nvPicPr>
          <p:cNvPr id="13" name="图片 12">
            <a:extLst>
              <a:ext uri="{FF2B5EF4-FFF2-40B4-BE49-F238E27FC236}">
                <a16:creationId xmlns:a16="http://schemas.microsoft.com/office/drawing/2014/main" xmlns="" id="{704E7C43-E3A7-BF76-7914-86184A63CA6F}"/>
              </a:ext>
            </a:extLst>
          </p:cNvPr>
          <p:cNvPicPr>
            <a:picLocks noChangeAspect="1"/>
          </p:cNvPicPr>
          <p:nvPr/>
        </p:nvPicPr>
        <p:blipFill>
          <a:blip r:embed="rId3"/>
          <a:stretch>
            <a:fillRect/>
          </a:stretch>
        </p:blipFill>
        <p:spPr>
          <a:xfrm>
            <a:off x="4716018" y="1995686"/>
            <a:ext cx="4146389" cy="2931790"/>
          </a:xfrm>
          <a:prstGeom prst="rect">
            <a:avLst/>
          </a:prstGeom>
        </p:spPr>
      </p:pic>
      <p:sp>
        <p:nvSpPr>
          <p:cNvPr id="15" name="文本框 14">
            <a:extLst>
              <a:ext uri="{FF2B5EF4-FFF2-40B4-BE49-F238E27FC236}">
                <a16:creationId xmlns:a16="http://schemas.microsoft.com/office/drawing/2014/main" xmlns="" id="{1E9BF913-9CDF-62AB-495A-F1B2E0DCFB27}"/>
              </a:ext>
            </a:extLst>
          </p:cNvPr>
          <p:cNvSpPr txBox="1"/>
          <p:nvPr/>
        </p:nvSpPr>
        <p:spPr>
          <a:xfrm>
            <a:off x="4539142" y="555526"/>
            <a:ext cx="4320478" cy="1200329"/>
          </a:xfrm>
          <a:prstGeom prst="rect">
            <a:avLst/>
          </a:prstGeom>
          <a:noFill/>
        </p:spPr>
        <p:txBody>
          <a:bodyPr wrap="square">
            <a:spAutoFit/>
          </a:bodyPr>
          <a:lstStyle/>
          <a:p>
            <a:pPr algn="ctr"/>
            <a:r>
              <a:rPr lang="zh-CN" altLang="en-US" dirty="0">
                <a:highlight>
                  <a:srgbClr val="FFFF00"/>
                </a:highlight>
              </a:rPr>
              <a:t>为了进一步加强高校实验室安全工作，</a:t>
            </a:r>
            <a:endParaRPr lang="en-US" altLang="zh-CN" dirty="0">
              <a:highlight>
                <a:srgbClr val="FFFF00"/>
              </a:highlight>
            </a:endParaRPr>
          </a:p>
          <a:p>
            <a:pPr algn="ctr"/>
            <a:r>
              <a:rPr lang="zh-CN" altLang="en-US" dirty="0">
                <a:highlight>
                  <a:srgbClr val="FFFF00"/>
                </a:highlight>
              </a:rPr>
              <a:t>有效防范和消除安全隐患，最大限度减少</a:t>
            </a:r>
            <a:endParaRPr lang="en-US" altLang="zh-CN" dirty="0">
              <a:highlight>
                <a:srgbClr val="FFFF00"/>
              </a:highlight>
            </a:endParaRPr>
          </a:p>
          <a:p>
            <a:pPr algn="ctr"/>
            <a:r>
              <a:rPr lang="zh-CN" altLang="en-US" dirty="0">
                <a:highlight>
                  <a:srgbClr val="FFFF00"/>
                </a:highlight>
              </a:rPr>
              <a:t>实验室安全事故，保障校园安全、</a:t>
            </a:r>
          </a:p>
          <a:p>
            <a:pPr algn="ctr"/>
            <a:r>
              <a:rPr lang="zh-CN" altLang="en-US" dirty="0">
                <a:highlight>
                  <a:srgbClr val="FFFF00"/>
                </a:highlight>
              </a:rPr>
              <a:t>师生生命安全和学校财产安全</a:t>
            </a:r>
          </a:p>
        </p:txBody>
      </p:sp>
    </p:spTree>
    <p:extLst>
      <p:ext uri="{BB962C8B-B14F-4D97-AF65-F5344CB8AC3E}">
        <p14:creationId xmlns:p14="http://schemas.microsoft.com/office/powerpoint/2010/main" val="258984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AC794E-A23D-59AC-0394-A6BB4AACF47A}"/>
              </a:ext>
            </a:extLst>
          </p:cNvPr>
          <p:cNvSpPr>
            <a:spLocks noGrp="1"/>
          </p:cNvSpPr>
          <p:nvPr>
            <p:ph type="title"/>
          </p:nvPr>
        </p:nvSpPr>
        <p:spPr/>
        <p:txBody>
          <a:bodyPr/>
          <a:lstStyle/>
          <a:p>
            <a:r>
              <a:rPr lang="zh-CN" altLang="en-US" dirty="0"/>
              <a:t>实验室安全管理制度</a:t>
            </a:r>
          </a:p>
        </p:txBody>
      </p:sp>
      <p:sp>
        <p:nvSpPr>
          <p:cNvPr id="3" name="内容占位符 2">
            <a:extLst>
              <a:ext uri="{FF2B5EF4-FFF2-40B4-BE49-F238E27FC236}">
                <a16:creationId xmlns:a16="http://schemas.microsoft.com/office/drawing/2014/main" xmlns="" id="{ECCDBD7F-DC85-D952-4E3F-7F19E027CE4E}"/>
              </a:ext>
            </a:extLst>
          </p:cNvPr>
          <p:cNvSpPr>
            <a:spLocks noGrp="1"/>
          </p:cNvSpPr>
          <p:nvPr>
            <p:ph idx="1"/>
          </p:nvPr>
        </p:nvSpPr>
        <p:spPr>
          <a:xfrm>
            <a:off x="457200" y="1419622"/>
            <a:ext cx="3754760" cy="3240360"/>
          </a:xfrm>
        </p:spPr>
        <p:txBody>
          <a:bodyPr/>
          <a:lstStyle/>
          <a:p>
            <a:pPr marL="457200" indent="-457200">
              <a:lnSpc>
                <a:spcPct val="150000"/>
              </a:lnSpc>
              <a:buFont typeface="+mj-lt"/>
              <a:buAutoNum type="arabicPeriod"/>
            </a:pPr>
            <a:r>
              <a:rPr lang="zh-CN" altLang="en-US" dirty="0"/>
              <a:t>安全检查制度</a:t>
            </a:r>
            <a:endParaRPr lang="en-US" altLang="zh-CN" dirty="0"/>
          </a:p>
          <a:p>
            <a:pPr marL="457200" indent="-457200">
              <a:lnSpc>
                <a:spcPct val="150000"/>
              </a:lnSpc>
              <a:buFont typeface="+mj-lt"/>
              <a:buAutoNum type="arabicPeriod"/>
            </a:pPr>
            <a:r>
              <a:rPr lang="zh-CN" altLang="en-US" dirty="0"/>
              <a:t>安全教育培训与准入制度</a:t>
            </a:r>
            <a:endParaRPr lang="en-US" altLang="zh-CN" dirty="0"/>
          </a:p>
          <a:p>
            <a:pPr marL="457200" indent="-457200">
              <a:lnSpc>
                <a:spcPct val="150000"/>
              </a:lnSpc>
              <a:buFont typeface="+mj-lt"/>
              <a:buAutoNum type="arabicPeriod"/>
            </a:pPr>
            <a:r>
              <a:rPr lang="zh-CN" altLang="en-US" dirty="0"/>
              <a:t>项目风险评估与管控制度</a:t>
            </a:r>
            <a:endParaRPr lang="en-US" altLang="zh-CN" dirty="0"/>
          </a:p>
          <a:p>
            <a:pPr marL="457200" indent="-457200">
              <a:lnSpc>
                <a:spcPct val="150000"/>
              </a:lnSpc>
              <a:buFont typeface="+mj-lt"/>
              <a:buAutoNum type="arabicPeriod"/>
            </a:pPr>
            <a:r>
              <a:rPr lang="zh-CN" altLang="en-US" dirty="0"/>
              <a:t>危险源全周期管理制度</a:t>
            </a:r>
            <a:endParaRPr lang="en-US" altLang="zh-CN" dirty="0"/>
          </a:p>
          <a:p>
            <a:pPr marL="457200" indent="-457200">
              <a:lnSpc>
                <a:spcPct val="150000"/>
              </a:lnSpc>
              <a:buFont typeface="+mj-lt"/>
              <a:buAutoNum type="arabicPeriod"/>
            </a:pPr>
            <a:r>
              <a:rPr lang="zh-CN" altLang="en-US" dirty="0"/>
              <a:t>安全应急制度</a:t>
            </a:r>
            <a:endParaRPr lang="en-US" altLang="zh-CN" dirty="0"/>
          </a:p>
          <a:p>
            <a:pPr marL="457200" indent="-457200">
              <a:lnSpc>
                <a:spcPct val="150000"/>
              </a:lnSpc>
              <a:buFont typeface="+mj-lt"/>
              <a:buAutoNum type="arabicPeriod"/>
            </a:pPr>
            <a:r>
              <a:rPr lang="zh-CN" altLang="en-US" dirty="0"/>
              <a:t>实验室安全事故上报制度</a:t>
            </a:r>
          </a:p>
        </p:txBody>
      </p:sp>
      <p:sp>
        <p:nvSpPr>
          <p:cNvPr id="4" name="内容占位符 2">
            <a:extLst>
              <a:ext uri="{FF2B5EF4-FFF2-40B4-BE49-F238E27FC236}">
                <a16:creationId xmlns:a16="http://schemas.microsoft.com/office/drawing/2014/main" xmlns="" id="{5ECB4F27-0C16-CD4D-42F1-48C752D11CD9}"/>
              </a:ext>
            </a:extLst>
          </p:cNvPr>
          <p:cNvSpPr txBox="1">
            <a:spLocks/>
          </p:cNvSpPr>
          <p:nvPr/>
        </p:nvSpPr>
        <p:spPr bwMode="auto">
          <a:xfrm>
            <a:off x="4139952" y="1513587"/>
            <a:ext cx="4752528" cy="305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微软雅黑" pitchFamily="34" charset="-122"/>
                <a:ea typeface="微软雅黑"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微软雅黑" pitchFamily="34" charset="-122"/>
                <a:ea typeface="微软雅黑"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微软雅黑" pitchFamily="34" charset="-122"/>
                <a:ea typeface="微软雅黑"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pPr>
            <a:r>
              <a:rPr lang="zh-CN" altLang="en-US" sz="1600" dirty="0">
                <a:highlight>
                  <a:srgbClr val="FFFF00"/>
                </a:highlight>
              </a:rPr>
              <a:t>第十六条  </a:t>
            </a:r>
            <a:r>
              <a:rPr lang="zh-CN" altLang="en-US" sz="1600" dirty="0"/>
              <a:t>学生的研究选题，应包含针对开展实验研究所涉及安全风险的分析、防控和应急处置措施等内容并通过审查，或者单独就该选题进行安全分析并通过审查。</a:t>
            </a:r>
            <a:endParaRPr lang="en-US" altLang="zh-CN" sz="1600" dirty="0"/>
          </a:p>
          <a:p>
            <a:pPr algn="ctr">
              <a:lnSpc>
                <a:spcPct val="150000"/>
              </a:lnSpc>
            </a:pPr>
            <a:r>
              <a:rPr lang="zh-CN" altLang="en-US" sz="1600" dirty="0">
                <a:highlight>
                  <a:srgbClr val="FFFF00"/>
                </a:highlight>
              </a:rPr>
              <a:t>第十七条  </a:t>
            </a:r>
            <a:r>
              <a:rPr lang="zh-CN" altLang="en-US" sz="1600" dirty="0"/>
              <a:t>进入实验室学习或工作的所有人员均应遵守实验室安全准入制度和安全管理制度，取得准入资格后，再严格按照实验操作规程或实验指导书开展实验。 </a:t>
            </a:r>
            <a:br>
              <a:rPr lang="zh-CN" altLang="en-US" sz="1600" dirty="0"/>
            </a:br>
            <a:endParaRPr lang="zh-CN" altLang="en-US" sz="1600" dirty="0"/>
          </a:p>
        </p:txBody>
      </p:sp>
    </p:spTree>
    <p:extLst>
      <p:ext uri="{BB962C8B-B14F-4D97-AF65-F5344CB8AC3E}">
        <p14:creationId xmlns:p14="http://schemas.microsoft.com/office/powerpoint/2010/main" val="3790326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9F01C9-F63D-E38F-3D51-FFC1BA5613D5}"/>
              </a:ext>
            </a:extLst>
          </p:cNvPr>
          <p:cNvSpPr>
            <a:spLocks noGrp="1"/>
          </p:cNvSpPr>
          <p:nvPr>
            <p:ph type="title"/>
          </p:nvPr>
        </p:nvSpPr>
        <p:spPr>
          <a:xfrm>
            <a:off x="6732240" y="771550"/>
            <a:ext cx="1954560" cy="547970"/>
          </a:xfrm>
        </p:spPr>
        <p:txBody>
          <a:bodyPr/>
          <a:lstStyle/>
          <a:p>
            <a:endParaRPr lang="zh-CN" altLang="en-US" dirty="0"/>
          </a:p>
        </p:txBody>
      </p:sp>
      <p:pic>
        <p:nvPicPr>
          <p:cNvPr id="5" name="图片 4">
            <a:extLst>
              <a:ext uri="{FF2B5EF4-FFF2-40B4-BE49-F238E27FC236}">
                <a16:creationId xmlns:a16="http://schemas.microsoft.com/office/drawing/2014/main" xmlns="" id="{8CC3BE44-28E8-76C7-B4EB-7F6BE8717254}"/>
              </a:ext>
            </a:extLst>
          </p:cNvPr>
          <p:cNvPicPr>
            <a:picLocks noChangeAspect="1"/>
          </p:cNvPicPr>
          <p:nvPr/>
        </p:nvPicPr>
        <p:blipFill>
          <a:blip r:embed="rId3"/>
          <a:srcRect r="33566"/>
          <a:stretch>
            <a:fillRect/>
          </a:stretch>
        </p:blipFill>
        <p:spPr>
          <a:xfrm>
            <a:off x="1979712" y="1959622"/>
            <a:ext cx="3168352" cy="1080000"/>
          </a:xfrm>
          <a:prstGeom prst="rect">
            <a:avLst/>
          </a:prstGeom>
        </p:spPr>
      </p:pic>
      <p:pic>
        <p:nvPicPr>
          <p:cNvPr id="7" name="图片 6">
            <a:extLst>
              <a:ext uri="{FF2B5EF4-FFF2-40B4-BE49-F238E27FC236}">
                <a16:creationId xmlns:a16="http://schemas.microsoft.com/office/drawing/2014/main" xmlns="" id="{5E759248-0953-2D70-0704-5BD63F00AD44}"/>
              </a:ext>
            </a:extLst>
          </p:cNvPr>
          <p:cNvPicPr>
            <a:picLocks noChangeAspect="1"/>
          </p:cNvPicPr>
          <p:nvPr/>
        </p:nvPicPr>
        <p:blipFill>
          <a:blip r:embed="rId4"/>
          <a:stretch>
            <a:fillRect/>
          </a:stretch>
        </p:blipFill>
        <p:spPr>
          <a:xfrm>
            <a:off x="1979711" y="771430"/>
            <a:ext cx="2007123" cy="1080000"/>
          </a:xfrm>
          <a:prstGeom prst="rect">
            <a:avLst/>
          </a:prstGeom>
        </p:spPr>
      </p:pic>
      <p:pic>
        <p:nvPicPr>
          <p:cNvPr id="9" name="图片 8">
            <a:extLst>
              <a:ext uri="{FF2B5EF4-FFF2-40B4-BE49-F238E27FC236}">
                <a16:creationId xmlns:a16="http://schemas.microsoft.com/office/drawing/2014/main" xmlns="" id="{C32B9470-17B3-ECC8-A163-62891E2793B9}"/>
              </a:ext>
            </a:extLst>
          </p:cNvPr>
          <p:cNvPicPr>
            <a:picLocks noChangeAspect="1"/>
          </p:cNvPicPr>
          <p:nvPr/>
        </p:nvPicPr>
        <p:blipFill>
          <a:blip r:embed="rId5"/>
          <a:srcRect r="34321"/>
          <a:stretch>
            <a:fillRect/>
          </a:stretch>
        </p:blipFill>
        <p:spPr>
          <a:xfrm>
            <a:off x="1979711" y="3147814"/>
            <a:ext cx="3168352" cy="1702588"/>
          </a:xfrm>
          <a:prstGeom prst="rect">
            <a:avLst/>
          </a:prstGeom>
        </p:spPr>
      </p:pic>
      <p:sp>
        <p:nvSpPr>
          <p:cNvPr id="11" name="文本框 10">
            <a:extLst>
              <a:ext uri="{FF2B5EF4-FFF2-40B4-BE49-F238E27FC236}">
                <a16:creationId xmlns:a16="http://schemas.microsoft.com/office/drawing/2014/main" xmlns="" id="{1D2CD3CD-F860-B9AC-6EE9-AD98752D9C57}"/>
              </a:ext>
            </a:extLst>
          </p:cNvPr>
          <p:cNvSpPr txBox="1"/>
          <p:nvPr/>
        </p:nvSpPr>
        <p:spPr>
          <a:xfrm>
            <a:off x="251521" y="1150243"/>
            <a:ext cx="1584176" cy="338554"/>
          </a:xfrm>
          <a:prstGeom prst="rect">
            <a:avLst/>
          </a:prstGeom>
          <a:noFill/>
        </p:spPr>
        <p:txBody>
          <a:bodyPr wrap="square">
            <a:spAutoFit/>
          </a:bodyPr>
          <a:lstStyle/>
          <a:p>
            <a:r>
              <a:rPr lang="en-US" altLang="zh-CN" sz="1600" dirty="0">
                <a:highlight>
                  <a:srgbClr val="FFFF00"/>
                </a:highlight>
              </a:rPr>
              <a:t>1-</a:t>
            </a:r>
            <a:r>
              <a:rPr lang="zh-CN" altLang="en-US" sz="1600" dirty="0">
                <a:highlight>
                  <a:srgbClr val="FFFF00"/>
                </a:highlight>
              </a:rPr>
              <a:t>网上办事大厅</a:t>
            </a:r>
          </a:p>
        </p:txBody>
      </p:sp>
      <p:sp>
        <p:nvSpPr>
          <p:cNvPr id="12" name="文本框 11">
            <a:extLst>
              <a:ext uri="{FF2B5EF4-FFF2-40B4-BE49-F238E27FC236}">
                <a16:creationId xmlns:a16="http://schemas.microsoft.com/office/drawing/2014/main" xmlns="" id="{FDB84A39-41CF-59F3-B7D3-F7DBA899DF8C}"/>
              </a:ext>
            </a:extLst>
          </p:cNvPr>
          <p:cNvSpPr txBox="1"/>
          <p:nvPr/>
        </p:nvSpPr>
        <p:spPr>
          <a:xfrm>
            <a:off x="253812" y="2330345"/>
            <a:ext cx="1797908" cy="338554"/>
          </a:xfrm>
          <a:prstGeom prst="rect">
            <a:avLst/>
          </a:prstGeom>
          <a:noFill/>
        </p:spPr>
        <p:txBody>
          <a:bodyPr wrap="square">
            <a:spAutoFit/>
          </a:bodyPr>
          <a:lstStyle/>
          <a:p>
            <a:r>
              <a:rPr lang="en-US" altLang="zh-CN" sz="1600" dirty="0">
                <a:highlight>
                  <a:srgbClr val="FFFF00"/>
                </a:highlight>
              </a:rPr>
              <a:t>2-</a:t>
            </a:r>
            <a:r>
              <a:rPr lang="zh-CN" altLang="en-US" sz="1600" dirty="0">
                <a:highlight>
                  <a:srgbClr val="FFFF00"/>
                </a:highlight>
              </a:rPr>
              <a:t>实验室综合平台</a:t>
            </a:r>
          </a:p>
        </p:txBody>
      </p:sp>
      <p:sp>
        <p:nvSpPr>
          <p:cNvPr id="13" name="文本框 12">
            <a:extLst>
              <a:ext uri="{FF2B5EF4-FFF2-40B4-BE49-F238E27FC236}">
                <a16:creationId xmlns:a16="http://schemas.microsoft.com/office/drawing/2014/main" xmlns="" id="{3C447E20-F6E6-FBD1-8862-3E58E6B656EB}"/>
              </a:ext>
            </a:extLst>
          </p:cNvPr>
          <p:cNvSpPr txBox="1"/>
          <p:nvPr/>
        </p:nvSpPr>
        <p:spPr>
          <a:xfrm>
            <a:off x="253812" y="3518537"/>
            <a:ext cx="1797908" cy="338554"/>
          </a:xfrm>
          <a:prstGeom prst="rect">
            <a:avLst/>
          </a:prstGeom>
          <a:noFill/>
        </p:spPr>
        <p:txBody>
          <a:bodyPr wrap="square">
            <a:spAutoFit/>
          </a:bodyPr>
          <a:lstStyle/>
          <a:p>
            <a:r>
              <a:rPr lang="en-US" altLang="zh-CN" sz="1600" dirty="0">
                <a:highlight>
                  <a:srgbClr val="FFFF00"/>
                </a:highlight>
              </a:rPr>
              <a:t>3-</a:t>
            </a:r>
            <a:r>
              <a:rPr lang="zh-CN" altLang="en-US" sz="1600" dirty="0">
                <a:highlight>
                  <a:srgbClr val="FFFF00"/>
                </a:highlight>
              </a:rPr>
              <a:t>准入考试</a:t>
            </a:r>
          </a:p>
        </p:txBody>
      </p:sp>
      <p:sp>
        <p:nvSpPr>
          <p:cNvPr id="14" name="矩形 13">
            <a:extLst>
              <a:ext uri="{FF2B5EF4-FFF2-40B4-BE49-F238E27FC236}">
                <a16:creationId xmlns:a16="http://schemas.microsoft.com/office/drawing/2014/main" xmlns="" id="{664B302A-651A-BC45-AB35-44897851D929}"/>
              </a:ext>
            </a:extLst>
          </p:cNvPr>
          <p:cNvSpPr/>
          <p:nvPr/>
        </p:nvSpPr>
        <p:spPr>
          <a:xfrm>
            <a:off x="2051719" y="843558"/>
            <a:ext cx="936104" cy="9361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7A99FECF-11E9-937D-FFC6-CF5846EEFF70}"/>
              </a:ext>
            </a:extLst>
          </p:cNvPr>
          <p:cNvSpPr/>
          <p:nvPr/>
        </p:nvSpPr>
        <p:spPr>
          <a:xfrm>
            <a:off x="2843807" y="2330344"/>
            <a:ext cx="792088" cy="7094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55640729-B6AF-547F-C9CB-1A11BDC13AB6}"/>
              </a:ext>
            </a:extLst>
          </p:cNvPr>
          <p:cNvSpPr/>
          <p:nvPr/>
        </p:nvSpPr>
        <p:spPr>
          <a:xfrm>
            <a:off x="2191184" y="4011910"/>
            <a:ext cx="652623" cy="38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xmlns="" id="{F00ED968-71A5-4986-9FB0-1A1E9F8A0F49}"/>
              </a:ext>
            </a:extLst>
          </p:cNvPr>
          <p:cNvPicPr>
            <a:picLocks noChangeAspect="1"/>
          </p:cNvPicPr>
          <p:nvPr/>
        </p:nvPicPr>
        <p:blipFill>
          <a:blip r:embed="rId6"/>
          <a:srcRect r="36757" b="17013"/>
          <a:stretch>
            <a:fillRect/>
          </a:stretch>
        </p:blipFill>
        <p:spPr>
          <a:xfrm>
            <a:off x="5596061" y="207364"/>
            <a:ext cx="3120518" cy="4740649"/>
          </a:xfrm>
          <a:prstGeom prst="rect">
            <a:avLst/>
          </a:prstGeom>
        </p:spPr>
      </p:pic>
      <p:sp>
        <p:nvSpPr>
          <p:cNvPr id="19" name="文本框 18">
            <a:extLst>
              <a:ext uri="{FF2B5EF4-FFF2-40B4-BE49-F238E27FC236}">
                <a16:creationId xmlns:a16="http://schemas.microsoft.com/office/drawing/2014/main" xmlns="" id="{E5AC3B40-B4E2-DDEC-5772-B34EECECFABA}"/>
              </a:ext>
            </a:extLst>
          </p:cNvPr>
          <p:cNvSpPr txBox="1"/>
          <p:nvPr/>
        </p:nvSpPr>
        <p:spPr>
          <a:xfrm>
            <a:off x="5596061" y="1644071"/>
            <a:ext cx="2851139" cy="338554"/>
          </a:xfrm>
          <a:prstGeom prst="rect">
            <a:avLst/>
          </a:prstGeom>
          <a:noFill/>
        </p:spPr>
        <p:txBody>
          <a:bodyPr wrap="square">
            <a:spAutoFit/>
          </a:bodyPr>
          <a:lstStyle/>
          <a:p>
            <a:r>
              <a:rPr lang="en-US" altLang="zh-CN" sz="1600" dirty="0">
                <a:highlight>
                  <a:srgbClr val="FFFF00"/>
                </a:highlight>
              </a:rPr>
              <a:t>4-</a:t>
            </a:r>
            <a:r>
              <a:rPr lang="zh-CN" altLang="en-US" sz="1600" dirty="0">
                <a:highlight>
                  <a:srgbClr val="FFFF00"/>
                </a:highlight>
              </a:rPr>
              <a:t>安全学习（</a:t>
            </a:r>
            <a:r>
              <a:rPr lang="en-US" altLang="zh-CN" sz="1600" dirty="0">
                <a:highlight>
                  <a:srgbClr val="FFFF00"/>
                </a:highlight>
              </a:rPr>
              <a:t>60</a:t>
            </a:r>
            <a:r>
              <a:rPr lang="zh-CN" altLang="en-US" sz="1600" dirty="0">
                <a:highlight>
                  <a:srgbClr val="FFFF00"/>
                </a:highlight>
              </a:rPr>
              <a:t>条安全视频）</a:t>
            </a:r>
          </a:p>
        </p:txBody>
      </p:sp>
      <p:sp>
        <p:nvSpPr>
          <p:cNvPr id="20" name="文本框 19">
            <a:extLst>
              <a:ext uri="{FF2B5EF4-FFF2-40B4-BE49-F238E27FC236}">
                <a16:creationId xmlns:a16="http://schemas.microsoft.com/office/drawing/2014/main" xmlns="" id="{7A9D802E-9853-1315-5301-E2815B3C9037}"/>
              </a:ext>
            </a:extLst>
          </p:cNvPr>
          <p:cNvSpPr txBox="1"/>
          <p:nvPr/>
        </p:nvSpPr>
        <p:spPr>
          <a:xfrm>
            <a:off x="5596060" y="3293273"/>
            <a:ext cx="2072284" cy="584775"/>
          </a:xfrm>
          <a:prstGeom prst="rect">
            <a:avLst/>
          </a:prstGeom>
          <a:noFill/>
        </p:spPr>
        <p:txBody>
          <a:bodyPr wrap="square">
            <a:spAutoFit/>
          </a:bodyPr>
          <a:lstStyle/>
          <a:p>
            <a:r>
              <a:rPr lang="en-US" altLang="zh-CN" sz="1600" dirty="0">
                <a:highlight>
                  <a:srgbClr val="FFFF00"/>
                </a:highlight>
              </a:rPr>
              <a:t>5-</a:t>
            </a:r>
            <a:r>
              <a:rPr lang="zh-CN" altLang="en-US" sz="1600" dirty="0">
                <a:highlight>
                  <a:srgbClr val="FFFF00"/>
                </a:highlight>
              </a:rPr>
              <a:t>在线考试</a:t>
            </a:r>
            <a:endParaRPr lang="en-US" altLang="zh-CN" sz="1600" dirty="0">
              <a:highlight>
                <a:srgbClr val="FFFF00"/>
              </a:highlight>
            </a:endParaRPr>
          </a:p>
          <a:p>
            <a:r>
              <a:rPr lang="zh-CN" altLang="en-US" sz="1600" dirty="0">
                <a:highlight>
                  <a:srgbClr val="FFFF00"/>
                </a:highlight>
              </a:rPr>
              <a:t>研究生、本科生</a:t>
            </a:r>
          </a:p>
        </p:txBody>
      </p:sp>
      <p:sp>
        <p:nvSpPr>
          <p:cNvPr id="21" name="标题 1">
            <a:extLst>
              <a:ext uri="{FF2B5EF4-FFF2-40B4-BE49-F238E27FC236}">
                <a16:creationId xmlns:a16="http://schemas.microsoft.com/office/drawing/2014/main" xmlns="" id="{9F6061DD-83A0-B84D-A088-8D111F513F63}"/>
              </a:ext>
            </a:extLst>
          </p:cNvPr>
          <p:cNvSpPr txBox="1">
            <a:spLocks/>
          </p:cNvSpPr>
          <p:nvPr/>
        </p:nvSpPr>
        <p:spPr bwMode="auto">
          <a:xfrm>
            <a:off x="1689868" y="125294"/>
            <a:ext cx="3888432" cy="54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a:highlight>
                  <a:srgbClr val="FFFF00"/>
                </a:highlight>
              </a:rPr>
              <a:t>实验室安全准入考试</a:t>
            </a:r>
          </a:p>
        </p:txBody>
      </p:sp>
    </p:spTree>
    <p:extLst>
      <p:ext uri="{BB962C8B-B14F-4D97-AF65-F5344CB8AC3E}">
        <p14:creationId xmlns:p14="http://schemas.microsoft.com/office/powerpoint/2010/main" val="215984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62363" y="503744"/>
            <a:ext cx="2339103" cy="415498"/>
          </a:xfrm>
          <a:prstGeom prst="rect">
            <a:avLst/>
          </a:prstGeom>
        </p:spPr>
        <p:txBody>
          <a:bodyPr wrap="none">
            <a:spAutoFit/>
          </a:bodyPr>
          <a:lstStyle/>
          <a:p>
            <a:pPr algn="ctr" defTabSz="685800" eaLnBrk="1" fontAlgn="auto" hangingPunct="1">
              <a:spcBef>
                <a:spcPts val="0"/>
              </a:spcBef>
              <a:spcAft>
                <a:spcPts val="0"/>
              </a:spcAft>
            </a:pPr>
            <a:r>
              <a:rPr lang="zh-CN" altLang="en-US" sz="21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认识实验室的危险</a:t>
            </a:r>
          </a:p>
        </p:txBody>
      </p:sp>
      <p:sp>
        <p:nvSpPr>
          <p:cNvPr id="6" name="KSO_Shape"/>
          <p:cNvSpPr>
            <a:spLocks noChangeAspect="1"/>
          </p:cNvSpPr>
          <p:nvPr/>
        </p:nvSpPr>
        <p:spPr>
          <a:xfrm>
            <a:off x="2881935" y="2035052"/>
            <a:ext cx="1083612" cy="1080000"/>
          </a:xfrm>
          <a:custGeom>
            <a:avLst/>
            <a:gdLst>
              <a:gd name="connsiteX0" fmla="*/ 1173371 w 2346740"/>
              <a:gd name="connsiteY0" fmla="*/ 216744 h 2338503"/>
              <a:gd name="connsiteX1" fmla="*/ 220863 w 2346740"/>
              <a:gd name="connsiteY1" fmla="*/ 1169252 h 2338503"/>
              <a:gd name="connsiteX2" fmla="*/ 1173371 w 2346740"/>
              <a:gd name="connsiteY2" fmla="*/ 2121760 h 2338503"/>
              <a:gd name="connsiteX3" fmla="*/ 2125879 w 2346740"/>
              <a:gd name="connsiteY3" fmla="*/ 1169252 h 2338503"/>
              <a:gd name="connsiteX4" fmla="*/ 1173371 w 2346740"/>
              <a:gd name="connsiteY4" fmla="*/ 216744 h 2338503"/>
              <a:gd name="connsiteX5" fmla="*/ 1047356 w 2346740"/>
              <a:gd name="connsiteY5" fmla="*/ 0 h 2338503"/>
              <a:gd name="connsiteX6" fmla="*/ 1299384 w 2346740"/>
              <a:gd name="connsiteY6" fmla="*/ 0 h 2338503"/>
              <a:gd name="connsiteX7" fmla="*/ 1343430 w 2346740"/>
              <a:gd name="connsiteY7" fmla="*/ 204792 h 2338503"/>
              <a:gd name="connsiteX8" fmla="*/ 1454863 w 2346740"/>
              <a:gd name="connsiteY8" fmla="*/ 27415 h 2338503"/>
              <a:gd name="connsiteX9" fmla="*/ 1691692 w 2346740"/>
              <a:gd name="connsiteY9" fmla="*/ 113614 h 2338503"/>
              <a:gd name="connsiteX10" fmla="*/ 1663038 w 2346740"/>
              <a:gd name="connsiteY10" fmla="*/ 321121 h 2338503"/>
              <a:gd name="connsiteX11" fmla="*/ 1828419 w 2346740"/>
              <a:gd name="connsiteY11" fmla="*/ 192553 h 2338503"/>
              <a:gd name="connsiteX12" fmla="*/ 2021483 w 2346740"/>
              <a:gd name="connsiteY12" fmla="*/ 354553 h 2338503"/>
              <a:gd name="connsiteX13" fmla="*/ 1923586 w 2346740"/>
              <a:gd name="connsiteY13" fmla="*/ 539746 h 2338503"/>
              <a:gd name="connsiteX14" fmla="*/ 2122965 w 2346740"/>
              <a:gd name="connsiteY14" fmla="*/ 475495 h 2338503"/>
              <a:gd name="connsiteX15" fmla="*/ 2248979 w 2346740"/>
              <a:gd name="connsiteY15" fmla="*/ 693757 h 2338503"/>
              <a:gd name="connsiteX16" fmla="*/ 2093646 w 2346740"/>
              <a:gd name="connsiteY16" fmla="*/ 834298 h 2338503"/>
              <a:gd name="connsiteX17" fmla="*/ 2302976 w 2346740"/>
              <a:gd name="connsiteY17" fmla="*/ 842114 h 2338503"/>
              <a:gd name="connsiteX18" fmla="*/ 2346740 w 2346740"/>
              <a:gd name="connsiteY18" fmla="*/ 1090313 h 2338503"/>
              <a:gd name="connsiteX19" fmla="*/ 2152708 w 2346740"/>
              <a:gd name="connsiteY19" fmla="*/ 1169251 h 2338503"/>
              <a:gd name="connsiteX20" fmla="*/ 2346740 w 2346740"/>
              <a:gd name="connsiteY20" fmla="*/ 1248190 h 2338503"/>
              <a:gd name="connsiteX21" fmla="*/ 2302976 w 2346740"/>
              <a:gd name="connsiteY21" fmla="*/ 1496389 h 2338503"/>
              <a:gd name="connsiteX22" fmla="*/ 2093645 w 2346740"/>
              <a:gd name="connsiteY22" fmla="*/ 1504204 h 2338503"/>
              <a:gd name="connsiteX23" fmla="*/ 2248979 w 2346740"/>
              <a:gd name="connsiteY23" fmla="*/ 1644746 h 2338503"/>
              <a:gd name="connsiteX24" fmla="*/ 2122965 w 2346740"/>
              <a:gd name="connsiteY24" fmla="*/ 1863009 h 2338503"/>
              <a:gd name="connsiteX25" fmla="*/ 1923587 w 2346740"/>
              <a:gd name="connsiteY25" fmla="*/ 1798758 h 2338503"/>
              <a:gd name="connsiteX26" fmla="*/ 2021483 w 2346740"/>
              <a:gd name="connsiteY26" fmla="*/ 1983949 h 2338503"/>
              <a:gd name="connsiteX27" fmla="*/ 1828419 w 2346740"/>
              <a:gd name="connsiteY27" fmla="*/ 2145950 h 2338503"/>
              <a:gd name="connsiteX28" fmla="*/ 1663038 w 2346740"/>
              <a:gd name="connsiteY28" fmla="*/ 2017381 h 2338503"/>
              <a:gd name="connsiteX29" fmla="*/ 1691692 w 2346740"/>
              <a:gd name="connsiteY29" fmla="*/ 2224889 h 2338503"/>
              <a:gd name="connsiteX30" fmla="*/ 1454863 w 2346740"/>
              <a:gd name="connsiteY30" fmla="*/ 2311087 h 2338503"/>
              <a:gd name="connsiteX31" fmla="*/ 1343430 w 2346740"/>
              <a:gd name="connsiteY31" fmla="*/ 2133710 h 2338503"/>
              <a:gd name="connsiteX32" fmla="*/ 1299384 w 2346740"/>
              <a:gd name="connsiteY32" fmla="*/ 2338503 h 2338503"/>
              <a:gd name="connsiteX33" fmla="*/ 1047356 w 2346740"/>
              <a:gd name="connsiteY33" fmla="*/ 2338503 h 2338503"/>
              <a:gd name="connsiteX34" fmla="*/ 1003310 w 2346740"/>
              <a:gd name="connsiteY34" fmla="*/ 2133710 h 2338503"/>
              <a:gd name="connsiteX35" fmla="*/ 891877 w 2346740"/>
              <a:gd name="connsiteY35" fmla="*/ 2311087 h 2338503"/>
              <a:gd name="connsiteX36" fmla="*/ 655048 w 2346740"/>
              <a:gd name="connsiteY36" fmla="*/ 2224889 h 2338503"/>
              <a:gd name="connsiteX37" fmla="*/ 683702 w 2346740"/>
              <a:gd name="connsiteY37" fmla="*/ 2017381 h 2338503"/>
              <a:gd name="connsiteX38" fmla="*/ 518321 w 2346740"/>
              <a:gd name="connsiteY38" fmla="*/ 2145950 h 2338503"/>
              <a:gd name="connsiteX39" fmla="*/ 325257 w 2346740"/>
              <a:gd name="connsiteY39" fmla="*/ 1983949 h 2338503"/>
              <a:gd name="connsiteX40" fmla="*/ 423154 w 2346740"/>
              <a:gd name="connsiteY40" fmla="*/ 1798757 h 2338503"/>
              <a:gd name="connsiteX41" fmla="*/ 223775 w 2346740"/>
              <a:gd name="connsiteY41" fmla="*/ 1863008 h 2338503"/>
              <a:gd name="connsiteX42" fmla="*/ 97761 w 2346740"/>
              <a:gd name="connsiteY42" fmla="*/ 1644745 h 2338503"/>
              <a:gd name="connsiteX43" fmla="*/ 253094 w 2346740"/>
              <a:gd name="connsiteY43" fmla="*/ 1504204 h 2338503"/>
              <a:gd name="connsiteX44" fmla="*/ 43764 w 2346740"/>
              <a:gd name="connsiteY44" fmla="*/ 1496389 h 2338503"/>
              <a:gd name="connsiteX45" fmla="*/ 0 w 2346740"/>
              <a:gd name="connsiteY45" fmla="*/ 1248190 h 2338503"/>
              <a:gd name="connsiteX46" fmla="*/ 194032 w 2346740"/>
              <a:gd name="connsiteY46" fmla="*/ 1169251 h 2338503"/>
              <a:gd name="connsiteX47" fmla="*/ 0 w 2346740"/>
              <a:gd name="connsiteY47" fmla="*/ 1090313 h 2338503"/>
              <a:gd name="connsiteX48" fmla="*/ 43764 w 2346740"/>
              <a:gd name="connsiteY48" fmla="*/ 842114 h 2338503"/>
              <a:gd name="connsiteX49" fmla="*/ 253095 w 2346740"/>
              <a:gd name="connsiteY49" fmla="*/ 834298 h 2338503"/>
              <a:gd name="connsiteX50" fmla="*/ 97761 w 2346740"/>
              <a:gd name="connsiteY50" fmla="*/ 693756 h 2338503"/>
              <a:gd name="connsiteX51" fmla="*/ 223775 w 2346740"/>
              <a:gd name="connsiteY51" fmla="*/ 475494 h 2338503"/>
              <a:gd name="connsiteX52" fmla="*/ 423153 w 2346740"/>
              <a:gd name="connsiteY52" fmla="*/ 539745 h 2338503"/>
              <a:gd name="connsiteX53" fmla="*/ 325257 w 2346740"/>
              <a:gd name="connsiteY53" fmla="*/ 354553 h 2338503"/>
              <a:gd name="connsiteX54" fmla="*/ 518321 w 2346740"/>
              <a:gd name="connsiteY54" fmla="*/ 192553 h 2338503"/>
              <a:gd name="connsiteX55" fmla="*/ 683702 w 2346740"/>
              <a:gd name="connsiteY55" fmla="*/ 321121 h 2338503"/>
              <a:gd name="connsiteX56" fmla="*/ 655048 w 2346740"/>
              <a:gd name="connsiteY56" fmla="*/ 113614 h 2338503"/>
              <a:gd name="connsiteX57" fmla="*/ 891877 w 2346740"/>
              <a:gd name="connsiteY57" fmla="*/ 27415 h 2338503"/>
              <a:gd name="connsiteX58" fmla="*/ 1003310 w 2346740"/>
              <a:gd name="connsiteY58" fmla="*/ 204793 h 233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46740" h="2338503">
                <a:moveTo>
                  <a:pt x="1173371" y="216744"/>
                </a:moveTo>
                <a:cubicBezTo>
                  <a:pt x="647315" y="216744"/>
                  <a:pt x="220863" y="643196"/>
                  <a:pt x="220863" y="1169252"/>
                </a:cubicBezTo>
                <a:cubicBezTo>
                  <a:pt x="220863" y="1695308"/>
                  <a:pt x="647315" y="2121760"/>
                  <a:pt x="1173371" y="2121760"/>
                </a:cubicBezTo>
                <a:cubicBezTo>
                  <a:pt x="1699427" y="2121760"/>
                  <a:pt x="2125879" y="1695308"/>
                  <a:pt x="2125879" y="1169252"/>
                </a:cubicBezTo>
                <a:cubicBezTo>
                  <a:pt x="2125879" y="643196"/>
                  <a:pt x="1699427" y="216744"/>
                  <a:pt x="1173371" y="216744"/>
                </a:cubicBezTo>
                <a:close/>
                <a:moveTo>
                  <a:pt x="1047356" y="0"/>
                </a:moveTo>
                <a:lnTo>
                  <a:pt x="1299384" y="0"/>
                </a:lnTo>
                <a:lnTo>
                  <a:pt x="1343430" y="204792"/>
                </a:lnTo>
                <a:lnTo>
                  <a:pt x="1454863" y="27415"/>
                </a:lnTo>
                <a:lnTo>
                  <a:pt x="1691692" y="113614"/>
                </a:lnTo>
                <a:lnTo>
                  <a:pt x="1663038" y="321121"/>
                </a:lnTo>
                <a:lnTo>
                  <a:pt x="1828419" y="192553"/>
                </a:lnTo>
                <a:lnTo>
                  <a:pt x="2021483" y="354553"/>
                </a:lnTo>
                <a:lnTo>
                  <a:pt x="1923586" y="539746"/>
                </a:lnTo>
                <a:lnTo>
                  <a:pt x="2122965" y="475495"/>
                </a:lnTo>
                <a:lnTo>
                  <a:pt x="2248979" y="693757"/>
                </a:lnTo>
                <a:lnTo>
                  <a:pt x="2093646" y="834298"/>
                </a:lnTo>
                <a:lnTo>
                  <a:pt x="2302976" y="842114"/>
                </a:lnTo>
                <a:lnTo>
                  <a:pt x="2346740" y="1090313"/>
                </a:lnTo>
                <a:lnTo>
                  <a:pt x="2152708" y="1169251"/>
                </a:lnTo>
                <a:lnTo>
                  <a:pt x="2346740" y="1248190"/>
                </a:lnTo>
                <a:lnTo>
                  <a:pt x="2302976" y="1496389"/>
                </a:lnTo>
                <a:lnTo>
                  <a:pt x="2093645" y="1504204"/>
                </a:lnTo>
                <a:lnTo>
                  <a:pt x="2248979" y="1644746"/>
                </a:lnTo>
                <a:lnTo>
                  <a:pt x="2122965" y="1863009"/>
                </a:lnTo>
                <a:lnTo>
                  <a:pt x="1923587" y="1798758"/>
                </a:lnTo>
                <a:lnTo>
                  <a:pt x="2021483" y="1983949"/>
                </a:lnTo>
                <a:lnTo>
                  <a:pt x="1828419" y="2145950"/>
                </a:lnTo>
                <a:lnTo>
                  <a:pt x="1663038" y="2017381"/>
                </a:lnTo>
                <a:lnTo>
                  <a:pt x="1691692" y="2224889"/>
                </a:lnTo>
                <a:lnTo>
                  <a:pt x="1454863" y="2311087"/>
                </a:lnTo>
                <a:lnTo>
                  <a:pt x="1343430" y="2133710"/>
                </a:lnTo>
                <a:lnTo>
                  <a:pt x="1299384" y="2338503"/>
                </a:lnTo>
                <a:lnTo>
                  <a:pt x="1047356" y="2338503"/>
                </a:lnTo>
                <a:lnTo>
                  <a:pt x="1003310" y="2133710"/>
                </a:lnTo>
                <a:lnTo>
                  <a:pt x="891877" y="2311087"/>
                </a:lnTo>
                <a:lnTo>
                  <a:pt x="655048" y="2224889"/>
                </a:lnTo>
                <a:lnTo>
                  <a:pt x="683702" y="2017381"/>
                </a:lnTo>
                <a:lnTo>
                  <a:pt x="518321" y="2145950"/>
                </a:lnTo>
                <a:lnTo>
                  <a:pt x="325257" y="1983949"/>
                </a:lnTo>
                <a:lnTo>
                  <a:pt x="423154" y="1798757"/>
                </a:lnTo>
                <a:lnTo>
                  <a:pt x="223775" y="1863008"/>
                </a:lnTo>
                <a:lnTo>
                  <a:pt x="97761" y="1644745"/>
                </a:lnTo>
                <a:lnTo>
                  <a:pt x="253094" y="1504204"/>
                </a:lnTo>
                <a:lnTo>
                  <a:pt x="43764" y="1496389"/>
                </a:lnTo>
                <a:lnTo>
                  <a:pt x="0" y="1248190"/>
                </a:lnTo>
                <a:lnTo>
                  <a:pt x="194032" y="1169251"/>
                </a:lnTo>
                <a:lnTo>
                  <a:pt x="0" y="1090313"/>
                </a:lnTo>
                <a:lnTo>
                  <a:pt x="43764" y="842114"/>
                </a:lnTo>
                <a:lnTo>
                  <a:pt x="253095" y="834298"/>
                </a:lnTo>
                <a:lnTo>
                  <a:pt x="97761" y="693756"/>
                </a:lnTo>
                <a:lnTo>
                  <a:pt x="223775" y="475494"/>
                </a:lnTo>
                <a:lnTo>
                  <a:pt x="423153" y="539745"/>
                </a:lnTo>
                <a:lnTo>
                  <a:pt x="325257" y="354553"/>
                </a:lnTo>
                <a:lnTo>
                  <a:pt x="518321" y="192553"/>
                </a:lnTo>
                <a:lnTo>
                  <a:pt x="683702" y="321121"/>
                </a:lnTo>
                <a:lnTo>
                  <a:pt x="655048" y="113614"/>
                </a:lnTo>
                <a:lnTo>
                  <a:pt x="891877" y="27415"/>
                </a:lnTo>
                <a:lnTo>
                  <a:pt x="1003310" y="2047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dirty="0">
              <a:solidFill>
                <a:prstClr val="black"/>
              </a:solidFill>
              <a:latin typeface="等线"/>
              <a:ea typeface="等线" panose="02010600030101010101" pitchFamily="2" charset="-122"/>
            </a:endParaRPr>
          </a:p>
        </p:txBody>
      </p:sp>
      <p:sp>
        <p:nvSpPr>
          <p:cNvPr id="7" name="KSO_Shape"/>
          <p:cNvSpPr>
            <a:spLocks noChangeAspect="1"/>
          </p:cNvSpPr>
          <p:nvPr/>
        </p:nvSpPr>
        <p:spPr>
          <a:xfrm>
            <a:off x="4598171" y="2718062"/>
            <a:ext cx="1083612" cy="1080000"/>
          </a:xfrm>
          <a:custGeom>
            <a:avLst/>
            <a:gdLst>
              <a:gd name="connsiteX0" fmla="*/ 1173371 w 2346740"/>
              <a:gd name="connsiteY0" fmla="*/ 216744 h 2338503"/>
              <a:gd name="connsiteX1" fmla="*/ 220863 w 2346740"/>
              <a:gd name="connsiteY1" fmla="*/ 1169252 h 2338503"/>
              <a:gd name="connsiteX2" fmla="*/ 1173371 w 2346740"/>
              <a:gd name="connsiteY2" fmla="*/ 2121760 h 2338503"/>
              <a:gd name="connsiteX3" fmla="*/ 2125879 w 2346740"/>
              <a:gd name="connsiteY3" fmla="*/ 1169252 h 2338503"/>
              <a:gd name="connsiteX4" fmla="*/ 1173371 w 2346740"/>
              <a:gd name="connsiteY4" fmla="*/ 216744 h 2338503"/>
              <a:gd name="connsiteX5" fmla="*/ 1047356 w 2346740"/>
              <a:gd name="connsiteY5" fmla="*/ 0 h 2338503"/>
              <a:gd name="connsiteX6" fmla="*/ 1299384 w 2346740"/>
              <a:gd name="connsiteY6" fmla="*/ 0 h 2338503"/>
              <a:gd name="connsiteX7" fmla="*/ 1343430 w 2346740"/>
              <a:gd name="connsiteY7" fmla="*/ 204792 h 2338503"/>
              <a:gd name="connsiteX8" fmla="*/ 1454863 w 2346740"/>
              <a:gd name="connsiteY8" fmla="*/ 27415 h 2338503"/>
              <a:gd name="connsiteX9" fmla="*/ 1691692 w 2346740"/>
              <a:gd name="connsiteY9" fmla="*/ 113614 h 2338503"/>
              <a:gd name="connsiteX10" fmla="*/ 1663038 w 2346740"/>
              <a:gd name="connsiteY10" fmla="*/ 321121 h 2338503"/>
              <a:gd name="connsiteX11" fmla="*/ 1828419 w 2346740"/>
              <a:gd name="connsiteY11" fmla="*/ 192553 h 2338503"/>
              <a:gd name="connsiteX12" fmla="*/ 2021483 w 2346740"/>
              <a:gd name="connsiteY12" fmla="*/ 354553 h 2338503"/>
              <a:gd name="connsiteX13" fmla="*/ 1923586 w 2346740"/>
              <a:gd name="connsiteY13" fmla="*/ 539746 h 2338503"/>
              <a:gd name="connsiteX14" fmla="*/ 2122965 w 2346740"/>
              <a:gd name="connsiteY14" fmla="*/ 475495 h 2338503"/>
              <a:gd name="connsiteX15" fmla="*/ 2248979 w 2346740"/>
              <a:gd name="connsiteY15" fmla="*/ 693757 h 2338503"/>
              <a:gd name="connsiteX16" fmla="*/ 2093646 w 2346740"/>
              <a:gd name="connsiteY16" fmla="*/ 834298 h 2338503"/>
              <a:gd name="connsiteX17" fmla="*/ 2302976 w 2346740"/>
              <a:gd name="connsiteY17" fmla="*/ 842114 h 2338503"/>
              <a:gd name="connsiteX18" fmla="*/ 2346740 w 2346740"/>
              <a:gd name="connsiteY18" fmla="*/ 1090313 h 2338503"/>
              <a:gd name="connsiteX19" fmla="*/ 2152708 w 2346740"/>
              <a:gd name="connsiteY19" fmla="*/ 1169251 h 2338503"/>
              <a:gd name="connsiteX20" fmla="*/ 2346740 w 2346740"/>
              <a:gd name="connsiteY20" fmla="*/ 1248190 h 2338503"/>
              <a:gd name="connsiteX21" fmla="*/ 2302976 w 2346740"/>
              <a:gd name="connsiteY21" fmla="*/ 1496389 h 2338503"/>
              <a:gd name="connsiteX22" fmla="*/ 2093645 w 2346740"/>
              <a:gd name="connsiteY22" fmla="*/ 1504204 h 2338503"/>
              <a:gd name="connsiteX23" fmla="*/ 2248979 w 2346740"/>
              <a:gd name="connsiteY23" fmla="*/ 1644746 h 2338503"/>
              <a:gd name="connsiteX24" fmla="*/ 2122965 w 2346740"/>
              <a:gd name="connsiteY24" fmla="*/ 1863009 h 2338503"/>
              <a:gd name="connsiteX25" fmla="*/ 1923587 w 2346740"/>
              <a:gd name="connsiteY25" fmla="*/ 1798758 h 2338503"/>
              <a:gd name="connsiteX26" fmla="*/ 2021483 w 2346740"/>
              <a:gd name="connsiteY26" fmla="*/ 1983949 h 2338503"/>
              <a:gd name="connsiteX27" fmla="*/ 1828419 w 2346740"/>
              <a:gd name="connsiteY27" fmla="*/ 2145950 h 2338503"/>
              <a:gd name="connsiteX28" fmla="*/ 1663038 w 2346740"/>
              <a:gd name="connsiteY28" fmla="*/ 2017381 h 2338503"/>
              <a:gd name="connsiteX29" fmla="*/ 1691692 w 2346740"/>
              <a:gd name="connsiteY29" fmla="*/ 2224889 h 2338503"/>
              <a:gd name="connsiteX30" fmla="*/ 1454863 w 2346740"/>
              <a:gd name="connsiteY30" fmla="*/ 2311087 h 2338503"/>
              <a:gd name="connsiteX31" fmla="*/ 1343430 w 2346740"/>
              <a:gd name="connsiteY31" fmla="*/ 2133710 h 2338503"/>
              <a:gd name="connsiteX32" fmla="*/ 1299384 w 2346740"/>
              <a:gd name="connsiteY32" fmla="*/ 2338503 h 2338503"/>
              <a:gd name="connsiteX33" fmla="*/ 1047356 w 2346740"/>
              <a:gd name="connsiteY33" fmla="*/ 2338503 h 2338503"/>
              <a:gd name="connsiteX34" fmla="*/ 1003310 w 2346740"/>
              <a:gd name="connsiteY34" fmla="*/ 2133710 h 2338503"/>
              <a:gd name="connsiteX35" fmla="*/ 891877 w 2346740"/>
              <a:gd name="connsiteY35" fmla="*/ 2311087 h 2338503"/>
              <a:gd name="connsiteX36" fmla="*/ 655048 w 2346740"/>
              <a:gd name="connsiteY36" fmla="*/ 2224889 h 2338503"/>
              <a:gd name="connsiteX37" fmla="*/ 683702 w 2346740"/>
              <a:gd name="connsiteY37" fmla="*/ 2017381 h 2338503"/>
              <a:gd name="connsiteX38" fmla="*/ 518321 w 2346740"/>
              <a:gd name="connsiteY38" fmla="*/ 2145950 h 2338503"/>
              <a:gd name="connsiteX39" fmla="*/ 325257 w 2346740"/>
              <a:gd name="connsiteY39" fmla="*/ 1983949 h 2338503"/>
              <a:gd name="connsiteX40" fmla="*/ 423154 w 2346740"/>
              <a:gd name="connsiteY40" fmla="*/ 1798757 h 2338503"/>
              <a:gd name="connsiteX41" fmla="*/ 223775 w 2346740"/>
              <a:gd name="connsiteY41" fmla="*/ 1863008 h 2338503"/>
              <a:gd name="connsiteX42" fmla="*/ 97761 w 2346740"/>
              <a:gd name="connsiteY42" fmla="*/ 1644745 h 2338503"/>
              <a:gd name="connsiteX43" fmla="*/ 253094 w 2346740"/>
              <a:gd name="connsiteY43" fmla="*/ 1504204 h 2338503"/>
              <a:gd name="connsiteX44" fmla="*/ 43764 w 2346740"/>
              <a:gd name="connsiteY44" fmla="*/ 1496389 h 2338503"/>
              <a:gd name="connsiteX45" fmla="*/ 0 w 2346740"/>
              <a:gd name="connsiteY45" fmla="*/ 1248190 h 2338503"/>
              <a:gd name="connsiteX46" fmla="*/ 194032 w 2346740"/>
              <a:gd name="connsiteY46" fmla="*/ 1169251 h 2338503"/>
              <a:gd name="connsiteX47" fmla="*/ 0 w 2346740"/>
              <a:gd name="connsiteY47" fmla="*/ 1090313 h 2338503"/>
              <a:gd name="connsiteX48" fmla="*/ 43764 w 2346740"/>
              <a:gd name="connsiteY48" fmla="*/ 842114 h 2338503"/>
              <a:gd name="connsiteX49" fmla="*/ 253095 w 2346740"/>
              <a:gd name="connsiteY49" fmla="*/ 834298 h 2338503"/>
              <a:gd name="connsiteX50" fmla="*/ 97761 w 2346740"/>
              <a:gd name="connsiteY50" fmla="*/ 693756 h 2338503"/>
              <a:gd name="connsiteX51" fmla="*/ 223775 w 2346740"/>
              <a:gd name="connsiteY51" fmla="*/ 475494 h 2338503"/>
              <a:gd name="connsiteX52" fmla="*/ 423153 w 2346740"/>
              <a:gd name="connsiteY52" fmla="*/ 539745 h 2338503"/>
              <a:gd name="connsiteX53" fmla="*/ 325257 w 2346740"/>
              <a:gd name="connsiteY53" fmla="*/ 354553 h 2338503"/>
              <a:gd name="connsiteX54" fmla="*/ 518321 w 2346740"/>
              <a:gd name="connsiteY54" fmla="*/ 192553 h 2338503"/>
              <a:gd name="connsiteX55" fmla="*/ 683702 w 2346740"/>
              <a:gd name="connsiteY55" fmla="*/ 321121 h 2338503"/>
              <a:gd name="connsiteX56" fmla="*/ 655048 w 2346740"/>
              <a:gd name="connsiteY56" fmla="*/ 113614 h 2338503"/>
              <a:gd name="connsiteX57" fmla="*/ 891877 w 2346740"/>
              <a:gd name="connsiteY57" fmla="*/ 27415 h 2338503"/>
              <a:gd name="connsiteX58" fmla="*/ 1003310 w 2346740"/>
              <a:gd name="connsiteY58" fmla="*/ 204793 h 233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46740" h="2338503">
                <a:moveTo>
                  <a:pt x="1173371" y="216744"/>
                </a:moveTo>
                <a:cubicBezTo>
                  <a:pt x="647315" y="216744"/>
                  <a:pt x="220863" y="643196"/>
                  <a:pt x="220863" y="1169252"/>
                </a:cubicBezTo>
                <a:cubicBezTo>
                  <a:pt x="220863" y="1695308"/>
                  <a:pt x="647315" y="2121760"/>
                  <a:pt x="1173371" y="2121760"/>
                </a:cubicBezTo>
                <a:cubicBezTo>
                  <a:pt x="1699427" y="2121760"/>
                  <a:pt x="2125879" y="1695308"/>
                  <a:pt x="2125879" y="1169252"/>
                </a:cubicBezTo>
                <a:cubicBezTo>
                  <a:pt x="2125879" y="643196"/>
                  <a:pt x="1699427" y="216744"/>
                  <a:pt x="1173371" y="216744"/>
                </a:cubicBezTo>
                <a:close/>
                <a:moveTo>
                  <a:pt x="1047356" y="0"/>
                </a:moveTo>
                <a:lnTo>
                  <a:pt x="1299384" y="0"/>
                </a:lnTo>
                <a:lnTo>
                  <a:pt x="1343430" y="204792"/>
                </a:lnTo>
                <a:lnTo>
                  <a:pt x="1454863" y="27415"/>
                </a:lnTo>
                <a:lnTo>
                  <a:pt x="1691692" y="113614"/>
                </a:lnTo>
                <a:lnTo>
                  <a:pt x="1663038" y="321121"/>
                </a:lnTo>
                <a:lnTo>
                  <a:pt x="1828419" y="192553"/>
                </a:lnTo>
                <a:lnTo>
                  <a:pt x="2021483" y="354553"/>
                </a:lnTo>
                <a:lnTo>
                  <a:pt x="1923586" y="539746"/>
                </a:lnTo>
                <a:lnTo>
                  <a:pt x="2122965" y="475495"/>
                </a:lnTo>
                <a:lnTo>
                  <a:pt x="2248979" y="693757"/>
                </a:lnTo>
                <a:lnTo>
                  <a:pt x="2093646" y="834298"/>
                </a:lnTo>
                <a:lnTo>
                  <a:pt x="2302976" y="842114"/>
                </a:lnTo>
                <a:lnTo>
                  <a:pt x="2346740" y="1090313"/>
                </a:lnTo>
                <a:lnTo>
                  <a:pt x="2152708" y="1169251"/>
                </a:lnTo>
                <a:lnTo>
                  <a:pt x="2346740" y="1248190"/>
                </a:lnTo>
                <a:lnTo>
                  <a:pt x="2302976" y="1496389"/>
                </a:lnTo>
                <a:lnTo>
                  <a:pt x="2093645" y="1504204"/>
                </a:lnTo>
                <a:lnTo>
                  <a:pt x="2248979" y="1644746"/>
                </a:lnTo>
                <a:lnTo>
                  <a:pt x="2122965" y="1863009"/>
                </a:lnTo>
                <a:lnTo>
                  <a:pt x="1923587" y="1798758"/>
                </a:lnTo>
                <a:lnTo>
                  <a:pt x="2021483" y="1983949"/>
                </a:lnTo>
                <a:lnTo>
                  <a:pt x="1828419" y="2145950"/>
                </a:lnTo>
                <a:lnTo>
                  <a:pt x="1663038" y="2017381"/>
                </a:lnTo>
                <a:lnTo>
                  <a:pt x="1691692" y="2224889"/>
                </a:lnTo>
                <a:lnTo>
                  <a:pt x="1454863" y="2311087"/>
                </a:lnTo>
                <a:lnTo>
                  <a:pt x="1343430" y="2133710"/>
                </a:lnTo>
                <a:lnTo>
                  <a:pt x="1299384" y="2338503"/>
                </a:lnTo>
                <a:lnTo>
                  <a:pt x="1047356" y="2338503"/>
                </a:lnTo>
                <a:lnTo>
                  <a:pt x="1003310" y="2133710"/>
                </a:lnTo>
                <a:lnTo>
                  <a:pt x="891877" y="2311087"/>
                </a:lnTo>
                <a:lnTo>
                  <a:pt x="655048" y="2224889"/>
                </a:lnTo>
                <a:lnTo>
                  <a:pt x="683702" y="2017381"/>
                </a:lnTo>
                <a:lnTo>
                  <a:pt x="518321" y="2145950"/>
                </a:lnTo>
                <a:lnTo>
                  <a:pt x="325257" y="1983949"/>
                </a:lnTo>
                <a:lnTo>
                  <a:pt x="423154" y="1798757"/>
                </a:lnTo>
                <a:lnTo>
                  <a:pt x="223775" y="1863008"/>
                </a:lnTo>
                <a:lnTo>
                  <a:pt x="97761" y="1644745"/>
                </a:lnTo>
                <a:lnTo>
                  <a:pt x="253094" y="1504204"/>
                </a:lnTo>
                <a:lnTo>
                  <a:pt x="43764" y="1496389"/>
                </a:lnTo>
                <a:lnTo>
                  <a:pt x="0" y="1248190"/>
                </a:lnTo>
                <a:lnTo>
                  <a:pt x="194032" y="1169251"/>
                </a:lnTo>
                <a:lnTo>
                  <a:pt x="0" y="1090313"/>
                </a:lnTo>
                <a:lnTo>
                  <a:pt x="43764" y="842114"/>
                </a:lnTo>
                <a:lnTo>
                  <a:pt x="253095" y="834298"/>
                </a:lnTo>
                <a:lnTo>
                  <a:pt x="97761" y="693756"/>
                </a:lnTo>
                <a:lnTo>
                  <a:pt x="223775" y="475494"/>
                </a:lnTo>
                <a:lnTo>
                  <a:pt x="423153" y="539745"/>
                </a:lnTo>
                <a:lnTo>
                  <a:pt x="325257" y="354553"/>
                </a:lnTo>
                <a:lnTo>
                  <a:pt x="518321" y="192553"/>
                </a:lnTo>
                <a:lnTo>
                  <a:pt x="683702" y="321121"/>
                </a:lnTo>
                <a:lnTo>
                  <a:pt x="655048" y="113614"/>
                </a:lnTo>
                <a:lnTo>
                  <a:pt x="891877" y="27415"/>
                </a:lnTo>
                <a:lnTo>
                  <a:pt x="1003310" y="2047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dirty="0">
              <a:solidFill>
                <a:prstClr val="black"/>
              </a:solidFill>
              <a:latin typeface="等线"/>
              <a:ea typeface="等线" panose="02010600030101010101" pitchFamily="2" charset="-122"/>
            </a:endParaRPr>
          </a:p>
        </p:txBody>
      </p:sp>
      <p:sp>
        <p:nvSpPr>
          <p:cNvPr id="8" name="KSO_Shape"/>
          <p:cNvSpPr>
            <a:spLocks noChangeAspect="1"/>
          </p:cNvSpPr>
          <p:nvPr/>
        </p:nvSpPr>
        <p:spPr>
          <a:xfrm>
            <a:off x="6691569" y="2518105"/>
            <a:ext cx="1083612" cy="1080000"/>
          </a:xfrm>
          <a:custGeom>
            <a:avLst/>
            <a:gdLst>
              <a:gd name="connsiteX0" fmla="*/ 1173371 w 2346740"/>
              <a:gd name="connsiteY0" fmla="*/ 216744 h 2338503"/>
              <a:gd name="connsiteX1" fmla="*/ 220863 w 2346740"/>
              <a:gd name="connsiteY1" fmla="*/ 1169252 h 2338503"/>
              <a:gd name="connsiteX2" fmla="*/ 1173371 w 2346740"/>
              <a:gd name="connsiteY2" fmla="*/ 2121760 h 2338503"/>
              <a:gd name="connsiteX3" fmla="*/ 2125879 w 2346740"/>
              <a:gd name="connsiteY3" fmla="*/ 1169252 h 2338503"/>
              <a:gd name="connsiteX4" fmla="*/ 1173371 w 2346740"/>
              <a:gd name="connsiteY4" fmla="*/ 216744 h 2338503"/>
              <a:gd name="connsiteX5" fmla="*/ 1047356 w 2346740"/>
              <a:gd name="connsiteY5" fmla="*/ 0 h 2338503"/>
              <a:gd name="connsiteX6" fmla="*/ 1299384 w 2346740"/>
              <a:gd name="connsiteY6" fmla="*/ 0 h 2338503"/>
              <a:gd name="connsiteX7" fmla="*/ 1343430 w 2346740"/>
              <a:gd name="connsiteY7" fmla="*/ 204792 h 2338503"/>
              <a:gd name="connsiteX8" fmla="*/ 1454863 w 2346740"/>
              <a:gd name="connsiteY8" fmla="*/ 27415 h 2338503"/>
              <a:gd name="connsiteX9" fmla="*/ 1691692 w 2346740"/>
              <a:gd name="connsiteY9" fmla="*/ 113614 h 2338503"/>
              <a:gd name="connsiteX10" fmla="*/ 1663038 w 2346740"/>
              <a:gd name="connsiteY10" fmla="*/ 321121 h 2338503"/>
              <a:gd name="connsiteX11" fmla="*/ 1828419 w 2346740"/>
              <a:gd name="connsiteY11" fmla="*/ 192553 h 2338503"/>
              <a:gd name="connsiteX12" fmla="*/ 2021483 w 2346740"/>
              <a:gd name="connsiteY12" fmla="*/ 354553 h 2338503"/>
              <a:gd name="connsiteX13" fmla="*/ 1923586 w 2346740"/>
              <a:gd name="connsiteY13" fmla="*/ 539746 h 2338503"/>
              <a:gd name="connsiteX14" fmla="*/ 2122965 w 2346740"/>
              <a:gd name="connsiteY14" fmla="*/ 475495 h 2338503"/>
              <a:gd name="connsiteX15" fmla="*/ 2248979 w 2346740"/>
              <a:gd name="connsiteY15" fmla="*/ 693757 h 2338503"/>
              <a:gd name="connsiteX16" fmla="*/ 2093646 w 2346740"/>
              <a:gd name="connsiteY16" fmla="*/ 834298 h 2338503"/>
              <a:gd name="connsiteX17" fmla="*/ 2302976 w 2346740"/>
              <a:gd name="connsiteY17" fmla="*/ 842114 h 2338503"/>
              <a:gd name="connsiteX18" fmla="*/ 2346740 w 2346740"/>
              <a:gd name="connsiteY18" fmla="*/ 1090313 h 2338503"/>
              <a:gd name="connsiteX19" fmla="*/ 2152708 w 2346740"/>
              <a:gd name="connsiteY19" fmla="*/ 1169251 h 2338503"/>
              <a:gd name="connsiteX20" fmla="*/ 2346740 w 2346740"/>
              <a:gd name="connsiteY20" fmla="*/ 1248190 h 2338503"/>
              <a:gd name="connsiteX21" fmla="*/ 2302976 w 2346740"/>
              <a:gd name="connsiteY21" fmla="*/ 1496389 h 2338503"/>
              <a:gd name="connsiteX22" fmla="*/ 2093645 w 2346740"/>
              <a:gd name="connsiteY22" fmla="*/ 1504204 h 2338503"/>
              <a:gd name="connsiteX23" fmla="*/ 2248979 w 2346740"/>
              <a:gd name="connsiteY23" fmla="*/ 1644746 h 2338503"/>
              <a:gd name="connsiteX24" fmla="*/ 2122965 w 2346740"/>
              <a:gd name="connsiteY24" fmla="*/ 1863009 h 2338503"/>
              <a:gd name="connsiteX25" fmla="*/ 1923587 w 2346740"/>
              <a:gd name="connsiteY25" fmla="*/ 1798758 h 2338503"/>
              <a:gd name="connsiteX26" fmla="*/ 2021483 w 2346740"/>
              <a:gd name="connsiteY26" fmla="*/ 1983949 h 2338503"/>
              <a:gd name="connsiteX27" fmla="*/ 1828419 w 2346740"/>
              <a:gd name="connsiteY27" fmla="*/ 2145950 h 2338503"/>
              <a:gd name="connsiteX28" fmla="*/ 1663038 w 2346740"/>
              <a:gd name="connsiteY28" fmla="*/ 2017381 h 2338503"/>
              <a:gd name="connsiteX29" fmla="*/ 1691692 w 2346740"/>
              <a:gd name="connsiteY29" fmla="*/ 2224889 h 2338503"/>
              <a:gd name="connsiteX30" fmla="*/ 1454863 w 2346740"/>
              <a:gd name="connsiteY30" fmla="*/ 2311087 h 2338503"/>
              <a:gd name="connsiteX31" fmla="*/ 1343430 w 2346740"/>
              <a:gd name="connsiteY31" fmla="*/ 2133710 h 2338503"/>
              <a:gd name="connsiteX32" fmla="*/ 1299384 w 2346740"/>
              <a:gd name="connsiteY32" fmla="*/ 2338503 h 2338503"/>
              <a:gd name="connsiteX33" fmla="*/ 1047356 w 2346740"/>
              <a:gd name="connsiteY33" fmla="*/ 2338503 h 2338503"/>
              <a:gd name="connsiteX34" fmla="*/ 1003310 w 2346740"/>
              <a:gd name="connsiteY34" fmla="*/ 2133710 h 2338503"/>
              <a:gd name="connsiteX35" fmla="*/ 891877 w 2346740"/>
              <a:gd name="connsiteY35" fmla="*/ 2311087 h 2338503"/>
              <a:gd name="connsiteX36" fmla="*/ 655048 w 2346740"/>
              <a:gd name="connsiteY36" fmla="*/ 2224889 h 2338503"/>
              <a:gd name="connsiteX37" fmla="*/ 683702 w 2346740"/>
              <a:gd name="connsiteY37" fmla="*/ 2017381 h 2338503"/>
              <a:gd name="connsiteX38" fmla="*/ 518321 w 2346740"/>
              <a:gd name="connsiteY38" fmla="*/ 2145950 h 2338503"/>
              <a:gd name="connsiteX39" fmla="*/ 325257 w 2346740"/>
              <a:gd name="connsiteY39" fmla="*/ 1983949 h 2338503"/>
              <a:gd name="connsiteX40" fmla="*/ 423154 w 2346740"/>
              <a:gd name="connsiteY40" fmla="*/ 1798757 h 2338503"/>
              <a:gd name="connsiteX41" fmla="*/ 223775 w 2346740"/>
              <a:gd name="connsiteY41" fmla="*/ 1863008 h 2338503"/>
              <a:gd name="connsiteX42" fmla="*/ 97761 w 2346740"/>
              <a:gd name="connsiteY42" fmla="*/ 1644745 h 2338503"/>
              <a:gd name="connsiteX43" fmla="*/ 253094 w 2346740"/>
              <a:gd name="connsiteY43" fmla="*/ 1504204 h 2338503"/>
              <a:gd name="connsiteX44" fmla="*/ 43764 w 2346740"/>
              <a:gd name="connsiteY44" fmla="*/ 1496389 h 2338503"/>
              <a:gd name="connsiteX45" fmla="*/ 0 w 2346740"/>
              <a:gd name="connsiteY45" fmla="*/ 1248190 h 2338503"/>
              <a:gd name="connsiteX46" fmla="*/ 194032 w 2346740"/>
              <a:gd name="connsiteY46" fmla="*/ 1169251 h 2338503"/>
              <a:gd name="connsiteX47" fmla="*/ 0 w 2346740"/>
              <a:gd name="connsiteY47" fmla="*/ 1090313 h 2338503"/>
              <a:gd name="connsiteX48" fmla="*/ 43764 w 2346740"/>
              <a:gd name="connsiteY48" fmla="*/ 842114 h 2338503"/>
              <a:gd name="connsiteX49" fmla="*/ 253095 w 2346740"/>
              <a:gd name="connsiteY49" fmla="*/ 834298 h 2338503"/>
              <a:gd name="connsiteX50" fmla="*/ 97761 w 2346740"/>
              <a:gd name="connsiteY50" fmla="*/ 693756 h 2338503"/>
              <a:gd name="connsiteX51" fmla="*/ 223775 w 2346740"/>
              <a:gd name="connsiteY51" fmla="*/ 475494 h 2338503"/>
              <a:gd name="connsiteX52" fmla="*/ 423153 w 2346740"/>
              <a:gd name="connsiteY52" fmla="*/ 539745 h 2338503"/>
              <a:gd name="connsiteX53" fmla="*/ 325257 w 2346740"/>
              <a:gd name="connsiteY53" fmla="*/ 354553 h 2338503"/>
              <a:gd name="connsiteX54" fmla="*/ 518321 w 2346740"/>
              <a:gd name="connsiteY54" fmla="*/ 192553 h 2338503"/>
              <a:gd name="connsiteX55" fmla="*/ 683702 w 2346740"/>
              <a:gd name="connsiteY55" fmla="*/ 321121 h 2338503"/>
              <a:gd name="connsiteX56" fmla="*/ 655048 w 2346740"/>
              <a:gd name="connsiteY56" fmla="*/ 113614 h 2338503"/>
              <a:gd name="connsiteX57" fmla="*/ 891877 w 2346740"/>
              <a:gd name="connsiteY57" fmla="*/ 27415 h 2338503"/>
              <a:gd name="connsiteX58" fmla="*/ 1003310 w 2346740"/>
              <a:gd name="connsiteY58" fmla="*/ 204793 h 233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46740" h="2338503">
                <a:moveTo>
                  <a:pt x="1173371" y="216744"/>
                </a:moveTo>
                <a:cubicBezTo>
                  <a:pt x="647315" y="216744"/>
                  <a:pt x="220863" y="643196"/>
                  <a:pt x="220863" y="1169252"/>
                </a:cubicBezTo>
                <a:cubicBezTo>
                  <a:pt x="220863" y="1695308"/>
                  <a:pt x="647315" y="2121760"/>
                  <a:pt x="1173371" y="2121760"/>
                </a:cubicBezTo>
                <a:cubicBezTo>
                  <a:pt x="1699427" y="2121760"/>
                  <a:pt x="2125879" y="1695308"/>
                  <a:pt x="2125879" y="1169252"/>
                </a:cubicBezTo>
                <a:cubicBezTo>
                  <a:pt x="2125879" y="643196"/>
                  <a:pt x="1699427" y="216744"/>
                  <a:pt x="1173371" y="216744"/>
                </a:cubicBezTo>
                <a:close/>
                <a:moveTo>
                  <a:pt x="1047356" y="0"/>
                </a:moveTo>
                <a:lnTo>
                  <a:pt x="1299384" y="0"/>
                </a:lnTo>
                <a:lnTo>
                  <a:pt x="1343430" y="204792"/>
                </a:lnTo>
                <a:lnTo>
                  <a:pt x="1454863" y="27415"/>
                </a:lnTo>
                <a:lnTo>
                  <a:pt x="1691692" y="113614"/>
                </a:lnTo>
                <a:lnTo>
                  <a:pt x="1663038" y="321121"/>
                </a:lnTo>
                <a:lnTo>
                  <a:pt x="1828419" y="192553"/>
                </a:lnTo>
                <a:lnTo>
                  <a:pt x="2021483" y="354553"/>
                </a:lnTo>
                <a:lnTo>
                  <a:pt x="1923586" y="539746"/>
                </a:lnTo>
                <a:lnTo>
                  <a:pt x="2122965" y="475495"/>
                </a:lnTo>
                <a:lnTo>
                  <a:pt x="2248979" y="693757"/>
                </a:lnTo>
                <a:lnTo>
                  <a:pt x="2093646" y="834298"/>
                </a:lnTo>
                <a:lnTo>
                  <a:pt x="2302976" y="842114"/>
                </a:lnTo>
                <a:lnTo>
                  <a:pt x="2346740" y="1090313"/>
                </a:lnTo>
                <a:lnTo>
                  <a:pt x="2152708" y="1169251"/>
                </a:lnTo>
                <a:lnTo>
                  <a:pt x="2346740" y="1248190"/>
                </a:lnTo>
                <a:lnTo>
                  <a:pt x="2302976" y="1496389"/>
                </a:lnTo>
                <a:lnTo>
                  <a:pt x="2093645" y="1504204"/>
                </a:lnTo>
                <a:lnTo>
                  <a:pt x="2248979" y="1644746"/>
                </a:lnTo>
                <a:lnTo>
                  <a:pt x="2122965" y="1863009"/>
                </a:lnTo>
                <a:lnTo>
                  <a:pt x="1923587" y="1798758"/>
                </a:lnTo>
                <a:lnTo>
                  <a:pt x="2021483" y="1983949"/>
                </a:lnTo>
                <a:lnTo>
                  <a:pt x="1828419" y="2145950"/>
                </a:lnTo>
                <a:lnTo>
                  <a:pt x="1663038" y="2017381"/>
                </a:lnTo>
                <a:lnTo>
                  <a:pt x="1691692" y="2224889"/>
                </a:lnTo>
                <a:lnTo>
                  <a:pt x="1454863" y="2311087"/>
                </a:lnTo>
                <a:lnTo>
                  <a:pt x="1343430" y="2133710"/>
                </a:lnTo>
                <a:lnTo>
                  <a:pt x="1299384" y="2338503"/>
                </a:lnTo>
                <a:lnTo>
                  <a:pt x="1047356" y="2338503"/>
                </a:lnTo>
                <a:lnTo>
                  <a:pt x="1003310" y="2133710"/>
                </a:lnTo>
                <a:lnTo>
                  <a:pt x="891877" y="2311087"/>
                </a:lnTo>
                <a:lnTo>
                  <a:pt x="655048" y="2224889"/>
                </a:lnTo>
                <a:lnTo>
                  <a:pt x="683702" y="2017381"/>
                </a:lnTo>
                <a:lnTo>
                  <a:pt x="518321" y="2145950"/>
                </a:lnTo>
                <a:lnTo>
                  <a:pt x="325257" y="1983949"/>
                </a:lnTo>
                <a:lnTo>
                  <a:pt x="423154" y="1798757"/>
                </a:lnTo>
                <a:lnTo>
                  <a:pt x="223775" y="1863008"/>
                </a:lnTo>
                <a:lnTo>
                  <a:pt x="97761" y="1644745"/>
                </a:lnTo>
                <a:lnTo>
                  <a:pt x="253094" y="1504204"/>
                </a:lnTo>
                <a:lnTo>
                  <a:pt x="43764" y="1496389"/>
                </a:lnTo>
                <a:lnTo>
                  <a:pt x="0" y="1248190"/>
                </a:lnTo>
                <a:lnTo>
                  <a:pt x="194032" y="1169251"/>
                </a:lnTo>
                <a:lnTo>
                  <a:pt x="0" y="1090313"/>
                </a:lnTo>
                <a:lnTo>
                  <a:pt x="43764" y="842114"/>
                </a:lnTo>
                <a:lnTo>
                  <a:pt x="253095" y="834298"/>
                </a:lnTo>
                <a:lnTo>
                  <a:pt x="97761" y="693756"/>
                </a:lnTo>
                <a:lnTo>
                  <a:pt x="223775" y="475494"/>
                </a:lnTo>
                <a:lnTo>
                  <a:pt x="423153" y="539745"/>
                </a:lnTo>
                <a:lnTo>
                  <a:pt x="325257" y="354553"/>
                </a:lnTo>
                <a:lnTo>
                  <a:pt x="518321" y="192553"/>
                </a:lnTo>
                <a:lnTo>
                  <a:pt x="683702" y="321121"/>
                </a:lnTo>
                <a:lnTo>
                  <a:pt x="655048" y="113614"/>
                </a:lnTo>
                <a:lnTo>
                  <a:pt x="891877" y="27415"/>
                </a:lnTo>
                <a:lnTo>
                  <a:pt x="1003310" y="2047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dirty="0">
              <a:solidFill>
                <a:prstClr val="black"/>
              </a:solidFill>
              <a:latin typeface="等线"/>
              <a:ea typeface="等线" panose="02010600030101010101" pitchFamily="2" charset="-122"/>
            </a:endParaRPr>
          </a:p>
        </p:txBody>
      </p:sp>
      <p:sp>
        <p:nvSpPr>
          <p:cNvPr id="9" name="KSO_Shape"/>
          <p:cNvSpPr>
            <a:spLocks noChangeAspect="1"/>
          </p:cNvSpPr>
          <p:nvPr/>
        </p:nvSpPr>
        <p:spPr>
          <a:xfrm>
            <a:off x="987637" y="2355374"/>
            <a:ext cx="1083612" cy="1080000"/>
          </a:xfrm>
          <a:custGeom>
            <a:avLst/>
            <a:gdLst>
              <a:gd name="connsiteX0" fmla="*/ 1173371 w 2346740"/>
              <a:gd name="connsiteY0" fmla="*/ 216744 h 2338503"/>
              <a:gd name="connsiteX1" fmla="*/ 220863 w 2346740"/>
              <a:gd name="connsiteY1" fmla="*/ 1169252 h 2338503"/>
              <a:gd name="connsiteX2" fmla="*/ 1173371 w 2346740"/>
              <a:gd name="connsiteY2" fmla="*/ 2121760 h 2338503"/>
              <a:gd name="connsiteX3" fmla="*/ 2125879 w 2346740"/>
              <a:gd name="connsiteY3" fmla="*/ 1169252 h 2338503"/>
              <a:gd name="connsiteX4" fmla="*/ 1173371 w 2346740"/>
              <a:gd name="connsiteY4" fmla="*/ 216744 h 2338503"/>
              <a:gd name="connsiteX5" fmla="*/ 1047356 w 2346740"/>
              <a:gd name="connsiteY5" fmla="*/ 0 h 2338503"/>
              <a:gd name="connsiteX6" fmla="*/ 1299384 w 2346740"/>
              <a:gd name="connsiteY6" fmla="*/ 0 h 2338503"/>
              <a:gd name="connsiteX7" fmla="*/ 1343430 w 2346740"/>
              <a:gd name="connsiteY7" fmla="*/ 204792 h 2338503"/>
              <a:gd name="connsiteX8" fmla="*/ 1454863 w 2346740"/>
              <a:gd name="connsiteY8" fmla="*/ 27415 h 2338503"/>
              <a:gd name="connsiteX9" fmla="*/ 1691692 w 2346740"/>
              <a:gd name="connsiteY9" fmla="*/ 113614 h 2338503"/>
              <a:gd name="connsiteX10" fmla="*/ 1663038 w 2346740"/>
              <a:gd name="connsiteY10" fmla="*/ 321121 h 2338503"/>
              <a:gd name="connsiteX11" fmla="*/ 1828419 w 2346740"/>
              <a:gd name="connsiteY11" fmla="*/ 192553 h 2338503"/>
              <a:gd name="connsiteX12" fmla="*/ 2021483 w 2346740"/>
              <a:gd name="connsiteY12" fmla="*/ 354553 h 2338503"/>
              <a:gd name="connsiteX13" fmla="*/ 1923586 w 2346740"/>
              <a:gd name="connsiteY13" fmla="*/ 539746 h 2338503"/>
              <a:gd name="connsiteX14" fmla="*/ 2122965 w 2346740"/>
              <a:gd name="connsiteY14" fmla="*/ 475495 h 2338503"/>
              <a:gd name="connsiteX15" fmla="*/ 2248979 w 2346740"/>
              <a:gd name="connsiteY15" fmla="*/ 693757 h 2338503"/>
              <a:gd name="connsiteX16" fmla="*/ 2093646 w 2346740"/>
              <a:gd name="connsiteY16" fmla="*/ 834298 h 2338503"/>
              <a:gd name="connsiteX17" fmla="*/ 2302976 w 2346740"/>
              <a:gd name="connsiteY17" fmla="*/ 842114 h 2338503"/>
              <a:gd name="connsiteX18" fmla="*/ 2346740 w 2346740"/>
              <a:gd name="connsiteY18" fmla="*/ 1090313 h 2338503"/>
              <a:gd name="connsiteX19" fmla="*/ 2152708 w 2346740"/>
              <a:gd name="connsiteY19" fmla="*/ 1169251 h 2338503"/>
              <a:gd name="connsiteX20" fmla="*/ 2346740 w 2346740"/>
              <a:gd name="connsiteY20" fmla="*/ 1248190 h 2338503"/>
              <a:gd name="connsiteX21" fmla="*/ 2302976 w 2346740"/>
              <a:gd name="connsiteY21" fmla="*/ 1496389 h 2338503"/>
              <a:gd name="connsiteX22" fmla="*/ 2093645 w 2346740"/>
              <a:gd name="connsiteY22" fmla="*/ 1504204 h 2338503"/>
              <a:gd name="connsiteX23" fmla="*/ 2248979 w 2346740"/>
              <a:gd name="connsiteY23" fmla="*/ 1644746 h 2338503"/>
              <a:gd name="connsiteX24" fmla="*/ 2122965 w 2346740"/>
              <a:gd name="connsiteY24" fmla="*/ 1863009 h 2338503"/>
              <a:gd name="connsiteX25" fmla="*/ 1923587 w 2346740"/>
              <a:gd name="connsiteY25" fmla="*/ 1798758 h 2338503"/>
              <a:gd name="connsiteX26" fmla="*/ 2021483 w 2346740"/>
              <a:gd name="connsiteY26" fmla="*/ 1983949 h 2338503"/>
              <a:gd name="connsiteX27" fmla="*/ 1828419 w 2346740"/>
              <a:gd name="connsiteY27" fmla="*/ 2145950 h 2338503"/>
              <a:gd name="connsiteX28" fmla="*/ 1663038 w 2346740"/>
              <a:gd name="connsiteY28" fmla="*/ 2017381 h 2338503"/>
              <a:gd name="connsiteX29" fmla="*/ 1691692 w 2346740"/>
              <a:gd name="connsiteY29" fmla="*/ 2224889 h 2338503"/>
              <a:gd name="connsiteX30" fmla="*/ 1454863 w 2346740"/>
              <a:gd name="connsiteY30" fmla="*/ 2311087 h 2338503"/>
              <a:gd name="connsiteX31" fmla="*/ 1343430 w 2346740"/>
              <a:gd name="connsiteY31" fmla="*/ 2133710 h 2338503"/>
              <a:gd name="connsiteX32" fmla="*/ 1299384 w 2346740"/>
              <a:gd name="connsiteY32" fmla="*/ 2338503 h 2338503"/>
              <a:gd name="connsiteX33" fmla="*/ 1047356 w 2346740"/>
              <a:gd name="connsiteY33" fmla="*/ 2338503 h 2338503"/>
              <a:gd name="connsiteX34" fmla="*/ 1003310 w 2346740"/>
              <a:gd name="connsiteY34" fmla="*/ 2133710 h 2338503"/>
              <a:gd name="connsiteX35" fmla="*/ 891877 w 2346740"/>
              <a:gd name="connsiteY35" fmla="*/ 2311087 h 2338503"/>
              <a:gd name="connsiteX36" fmla="*/ 655048 w 2346740"/>
              <a:gd name="connsiteY36" fmla="*/ 2224889 h 2338503"/>
              <a:gd name="connsiteX37" fmla="*/ 683702 w 2346740"/>
              <a:gd name="connsiteY37" fmla="*/ 2017381 h 2338503"/>
              <a:gd name="connsiteX38" fmla="*/ 518321 w 2346740"/>
              <a:gd name="connsiteY38" fmla="*/ 2145950 h 2338503"/>
              <a:gd name="connsiteX39" fmla="*/ 325257 w 2346740"/>
              <a:gd name="connsiteY39" fmla="*/ 1983949 h 2338503"/>
              <a:gd name="connsiteX40" fmla="*/ 423154 w 2346740"/>
              <a:gd name="connsiteY40" fmla="*/ 1798757 h 2338503"/>
              <a:gd name="connsiteX41" fmla="*/ 223775 w 2346740"/>
              <a:gd name="connsiteY41" fmla="*/ 1863008 h 2338503"/>
              <a:gd name="connsiteX42" fmla="*/ 97761 w 2346740"/>
              <a:gd name="connsiteY42" fmla="*/ 1644745 h 2338503"/>
              <a:gd name="connsiteX43" fmla="*/ 253094 w 2346740"/>
              <a:gd name="connsiteY43" fmla="*/ 1504204 h 2338503"/>
              <a:gd name="connsiteX44" fmla="*/ 43764 w 2346740"/>
              <a:gd name="connsiteY44" fmla="*/ 1496389 h 2338503"/>
              <a:gd name="connsiteX45" fmla="*/ 0 w 2346740"/>
              <a:gd name="connsiteY45" fmla="*/ 1248190 h 2338503"/>
              <a:gd name="connsiteX46" fmla="*/ 194032 w 2346740"/>
              <a:gd name="connsiteY46" fmla="*/ 1169251 h 2338503"/>
              <a:gd name="connsiteX47" fmla="*/ 0 w 2346740"/>
              <a:gd name="connsiteY47" fmla="*/ 1090313 h 2338503"/>
              <a:gd name="connsiteX48" fmla="*/ 43764 w 2346740"/>
              <a:gd name="connsiteY48" fmla="*/ 842114 h 2338503"/>
              <a:gd name="connsiteX49" fmla="*/ 253095 w 2346740"/>
              <a:gd name="connsiteY49" fmla="*/ 834298 h 2338503"/>
              <a:gd name="connsiteX50" fmla="*/ 97761 w 2346740"/>
              <a:gd name="connsiteY50" fmla="*/ 693756 h 2338503"/>
              <a:gd name="connsiteX51" fmla="*/ 223775 w 2346740"/>
              <a:gd name="connsiteY51" fmla="*/ 475494 h 2338503"/>
              <a:gd name="connsiteX52" fmla="*/ 423153 w 2346740"/>
              <a:gd name="connsiteY52" fmla="*/ 539745 h 2338503"/>
              <a:gd name="connsiteX53" fmla="*/ 325257 w 2346740"/>
              <a:gd name="connsiteY53" fmla="*/ 354553 h 2338503"/>
              <a:gd name="connsiteX54" fmla="*/ 518321 w 2346740"/>
              <a:gd name="connsiteY54" fmla="*/ 192553 h 2338503"/>
              <a:gd name="connsiteX55" fmla="*/ 683702 w 2346740"/>
              <a:gd name="connsiteY55" fmla="*/ 321121 h 2338503"/>
              <a:gd name="connsiteX56" fmla="*/ 655048 w 2346740"/>
              <a:gd name="connsiteY56" fmla="*/ 113614 h 2338503"/>
              <a:gd name="connsiteX57" fmla="*/ 891877 w 2346740"/>
              <a:gd name="connsiteY57" fmla="*/ 27415 h 2338503"/>
              <a:gd name="connsiteX58" fmla="*/ 1003310 w 2346740"/>
              <a:gd name="connsiteY58" fmla="*/ 204793 h 233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46740" h="2338503">
                <a:moveTo>
                  <a:pt x="1173371" y="216744"/>
                </a:moveTo>
                <a:cubicBezTo>
                  <a:pt x="647315" y="216744"/>
                  <a:pt x="220863" y="643196"/>
                  <a:pt x="220863" y="1169252"/>
                </a:cubicBezTo>
                <a:cubicBezTo>
                  <a:pt x="220863" y="1695308"/>
                  <a:pt x="647315" y="2121760"/>
                  <a:pt x="1173371" y="2121760"/>
                </a:cubicBezTo>
                <a:cubicBezTo>
                  <a:pt x="1699427" y="2121760"/>
                  <a:pt x="2125879" y="1695308"/>
                  <a:pt x="2125879" y="1169252"/>
                </a:cubicBezTo>
                <a:cubicBezTo>
                  <a:pt x="2125879" y="643196"/>
                  <a:pt x="1699427" y="216744"/>
                  <a:pt x="1173371" y="216744"/>
                </a:cubicBezTo>
                <a:close/>
                <a:moveTo>
                  <a:pt x="1047356" y="0"/>
                </a:moveTo>
                <a:lnTo>
                  <a:pt x="1299384" y="0"/>
                </a:lnTo>
                <a:lnTo>
                  <a:pt x="1343430" y="204792"/>
                </a:lnTo>
                <a:lnTo>
                  <a:pt x="1454863" y="27415"/>
                </a:lnTo>
                <a:lnTo>
                  <a:pt x="1691692" y="113614"/>
                </a:lnTo>
                <a:lnTo>
                  <a:pt x="1663038" y="321121"/>
                </a:lnTo>
                <a:lnTo>
                  <a:pt x="1828419" y="192553"/>
                </a:lnTo>
                <a:lnTo>
                  <a:pt x="2021483" y="354553"/>
                </a:lnTo>
                <a:lnTo>
                  <a:pt x="1923586" y="539746"/>
                </a:lnTo>
                <a:lnTo>
                  <a:pt x="2122965" y="475495"/>
                </a:lnTo>
                <a:lnTo>
                  <a:pt x="2248979" y="693757"/>
                </a:lnTo>
                <a:lnTo>
                  <a:pt x="2093646" y="834298"/>
                </a:lnTo>
                <a:lnTo>
                  <a:pt x="2302976" y="842114"/>
                </a:lnTo>
                <a:lnTo>
                  <a:pt x="2346740" y="1090313"/>
                </a:lnTo>
                <a:lnTo>
                  <a:pt x="2152708" y="1169251"/>
                </a:lnTo>
                <a:lnTo>
                  <a:pt x="2346740" y="1248190"/>
                </a:lnTo>
                <a:lnTo>
                  <a:pt x="2302976" y="1496389"/>
                </a:lnTo>
                <a:lnTo>
                  <a:pt x="2093645" y="1504204"/>
                </a:lnTo>
                <a:lnTo>
                  <a:pt x="2248979" y="1644746"/>
                </a:lnTo>
                <a:lnTo>
                  <a:pt x="2122965" y="1863009"/>
                </a:lnTo>
                <a:lnTo>
                  <a:pt x="1923587" y="1798758"/>
                </a:lnTo>
                <a:lnTo>
                  <a:pt x="2021483" y="1983949"/>
                </a:lnTo>
                <a:lnTo>
                  <a:pt x="1828419" y="2145950"/>
                </a:lnTo>
                <a:lnTo>
                  <a:pt x="1663038" y="2017381"/>
                </a:lnTo>
                <a:lnTo>
                  <a:pt x="1691692" y="2224889"/>
                </a:lnTo>
                <a:lnTo>
                  <a:pt x="1454863" y="2311087"/>
                </a:lnTo>
                <a:lnTo>
                  <a:pt x="1343430" y="2133710"/>
                </a:lnTo>
                <a:lnTo>
                  <a:pt x="1299384" y="2338503"/>
                </a:lnTo>
                <a:lnTo>
                  <a:pt x="1047356" y="2338503"/>
                </a:lnTo>
                <a:lnTo>
                  <a:pt x="1003310" y="2133710"/>
                </a:lnTo>
                <a:lnTo>
                  <a:pt x="891877" y="2311087"/>
                </a:lnTo>
                <a:lnTo>
                  <a:pt x="655048" y="2224889"/>
                </a:lnTo>
                <a:lnTo>
                  <a:pt x="683702" y="2017381"/>
                </a:lnTo>
                <a:lnTo>
                  <a:pt x="518321" y="2145950"/>
                </a:lnTo>
                <a:lnTo>
                  <a:pt x="325257" y="1983949"/>
                </a:lnTo>
                <a:lnTo>
                  <a:pt x="423154" y="1798757"/>
                </a:lnTo>
                <a:lnTo>
                  <a:pt x="223775" y="1863008"/>
                </a:lnTo>
                <a:lnTo>
                  <a:pt x="97761" y="1644745"/>
                </a:lnTo>
                <a:lnTo>
                  <a:pt x="253094" y="1504204"/>
                </a:lnTo>
                <a:lnTo>
                  <a:pt x="43764" y="1496389"/>
                </a:lnTo>
                <a:lnTo>
                  <a:pt x="0" y="1248190"/>
                </a:lnTo>
                <a:lnTo>
                  <a:pt x="194032" y="1169251"/>
                </a:lnTo>
                <a:lnTo>
                  <a:pt x="0" y="1090313"/>
                </a:lnTo>
                <a:lnTo>
                  <a:pt x="43764" y="842114"/>
                </a:lnTo>
                <a:lnTo>
                  <a:pt x="253095" y="834298"/>
                </a:lnTo>
                <a:lnTo>
                  <a:pt x="97761" y="693756"/>
                </a:lnTo>
                <a:lnTo>
                  <a:pt x="223775" y="475494"/>
                </a:lnTo>
                <a:lnTo>
                  <a:pt x="423153" y="539745"/>
                </a:lnTo>
                <a:lnTo>
                  <a:pt x="325257" y="354553"/>
                </a:lnTo>
                <a:lnTo>
                  <a:pt x="518321" y="192553"/>
                </a:lnTo>
                <a:lnTo>
                  <a:pt x="683702" y="321121"/>
                </a:lnTo>
                <a:lnTo>
                  <a:pt x="655048" y="113614"/>
                </a:lnTo>
                <a:lnTo>
                  <a:pt x="891877" y="27415"/>
                </a:lnTo>
                <a:lnTo>
                  <a:pt x="1003310" y="2047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dirty="0">
              <a:solidFill>
                <a:prstClr val="black"/>
              </a:solidFill>
              <a:latin typeface="等线"/>
              <a:ea typeface="等线" panose="02010600030101010101" pitchFamily="2" charset="-122"/>
            </a:endParaRPr>
          </a:p>
        </p:txBody>
      </p:sp>
      <p:sp>
        <p:nvSpPr>
          <p:cNvPr id="10" name="弧形 9"/>
          <p:cNvSpPr/>
          <p:nvPr/>
        </p:nvSpPr>
        <p:spPr>
          <a:xfrm rot="8471543">
            <a:off x="916265" y="2430271"/>
            <a:ext cx="1272623" cy="1168028"/>
          </a:xfrm>
          <a:prstGeom prst="arc">
            <a:avLst>
              <a:gd name="adj1" fmla="val 14200961"/>
              <a:gd name="adj2" fmla="val 387066"/>
            </a:avLst>
          </a:prstGeom>
          <a:ln w="508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zh-CN" altLang="en-US" sz="1350">
              <a:solidFill>
                <a:prstClr val="black"/>
              </a:solidFill>
              <a:latin typeface="等线"/>
              <a:ea typeface="等线" panose="02010600030101010101" pitchFamily="2" charset="-122"/>
            </a:endParaRPr>
          </a:p>
        </p:txBody>
      </p:sp>
      <p:sp>
        <p:nvSpPr>
          <p:cNvPr id="11" name="KSO_Shape"/>
          <p:cNvSpPr>
            <a:spLocks noChangeAspect="1"/>
          </p:cNvSpPr>
          <p:nvPr/>
        </p:nvSpPr>
        <p:spPr>
          <a:xfrm rot="1048083">
            <a:off x="2061118" y="3133887"/>
            <a:ext cx="125339" cy="108000"/>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a:solidFill>
                <a:srgbClr val="FFFFFF"/>
              </a:solidFill>
              <a:latin typeface="等线"/>
              <a:ea typeface="等线" panose="02010600030101010101" pitchFamily="2" charset="-122"/>
            </a:endParaRPr>
          </a:p>
        </p:txBody>
      </p:sp>
      <p:sp>
        <p:nvSpPr>
          <p:cNvPr id="12" name="弧形 11"/>
          <p:cNvSpPr/>
          <p:nvPr/>
        </p:nvSpPr>
        <p:spPr>
          <a:xfrm rot="12426548" flipV="1">
            <a:off x="2837228" y="1843326"/>
            <a:ext cx="1272623" cy="1198470"/>
          </a:xfrm>
          <a:prstGeom prst="arc">
            <a:avLst>
              <a:gd name="adj1" fmla="val 14200961"/>
              <a:gd name="adj2" fmla="val 532182"/>
            </a:avLst>
          </a:prstGeom>
          <a:ln w="508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zh-CN" altLang="en-US" sz="1350">
              <a:solidFill>
                <a:prstClr val="black"/>
              </a:solidFill>
              <a:latin typeface="等线"/>
              <a:ea typeface="等线" panose="02010600030101010101" pitchFamily="2" charset="-122"/>
            </a:endParaRPr>
          </a:p>
        </p:txBody>
      </p:sp>
      <p:sp>
        <p:nvSpPr>
          <p:cNvPr id="13" name="KSO_Shape"/>
          <p:cNvSpPr>
            <a:spLocks noChangeAspect="1"/>
          </p:cNvSpPr>
          <p:nvPr/>
        </p:nvSpPr>
        <p:spPr>
          <a:xfrm rot="20551917" flipV="1">
            <a:off x="3968580" y="2450946"/>
            <a:ext cx="125339" cy="108000"/>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a:solidFill>
                <a:srgbClr val="FFFFFF"/>
              </a:solidFill>
              <a:latin typeface="等线"/>
              <a:ea typeface="等线" panose="02010600030101010101" pitchFamily="2" charset="-122"/>
            </a:endParaRPr>
          </a:p>
        </p:txBody>
      </p:sp>
      <p:sp>
        <p:nvSpPr>
          <p:cNvPr id="14" name="弧形 13"/>
          <p:cNvSpPr/>
          <p:nvPr/>
        </p:nvSpPr>
        <p:spPr>
          <a:xfrm rot="8471543">
            <a:off x="4538553" y="2786397"/>
            <a:ext cx="1272623" cy="1168028"/>
          </a:xfrm>
          <a:prstGeom prst="arc">
            <a:avLst>
              <a:gd name="adj1" fmla="val 14200961"/>
              <a:gd name="adj2" fmla="val 387066"/>
            </a:avLst>
          </a:prstGeom>
          <a:ln w="508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zh-CN" altLang="en-US" sz="1350">
              <a:solidFill>
                <a:prstClr val="black"/>
              </a:solidFill>
              <a:latin typeface="等线"/>
              <a:ea typeface="等线" panose="02010600030101010101" pitchFamily="2" charset="-122"/>
            </a:endParaRPr>
          </a:p>
        </p:txBody>
      </p:sp>
      <p:sp>
        <p:nvSpPr>
          <p:cNvPr id="15" name="KSO_Shape"/>
          <p:cNvSpPr>
            <a:spLocks noChangeAspect="1"/>
          </p:cNvSpPr>
          <p:nvPr/>
        </p:nvSpPr>
        <p:spPr>
          <a:xfrm rot="1048083">
            <a:off x="5745720" y="3389222"/>
            <a:ext cx="125339" cy="108000"/>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a:solidFill>
                <a:srgbClr val="FFFFFF"/>
              </a:solidFill>
              <a:latin typeface="等线"/>
              <a:ea typeface="等线" panose="02010600030101010101" pitchFamily="2" charset="-122"/>
            </a:endParaRPr>
          </a:p>
        </p:txBody>
      </p:sp>
      <p:sp>
        <p:nvSpPr>
          <p:cNvPr id="16" name="弧形 15"/>
          <p:cNvSpPr/>
          <p:nvPr/>
        </p:nvSpPr>
        <p:spPr>
          <a:xfrm rot="12426548" flipV="1">
            <a:off x="6617947" y="2324181"/>
            <a:ext cx="1272623" cy="1198470"/>
          </a:xfrm>
          <a:prstGeom prst="arc">
            <a:avLst>
              <a:gd name="adj1" fmla="val 14200961"/>
              <a:gd name="adj2" fmla="val 532182"/>
            </a:avLst>
          </a:prstGeom>
          <a:ln w="508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zh-CN" altLang="en-US" sz="1350">
              <a:solidFill>
                <a:prstClr val="black"/>
              </a:solidFill>
              <a:latin typeface="等线"/>
              <a:ea typeface="等线" panose="02010600030101010101" pitchFamily="2" charset="-122"/>
            </a:endParaRPr>
          </a:p>
        </p:txBody>
      </p:sp>
      <p:sp>
        <p:nvSpPr>
          <p:cNvPr id="17" name="KSO_Shape"/>
          <p:cNvSpPr>
            <a:spLocks noChangeAspect="1"/>
          </p:cNvSpPr>
          <p:nvPr/>
        </p:nvSpPr>
        <p:spPr>
          <a:xfrm rot="20551917" flipV="1">
            <a:off x="7738718" y="2611479"/>
            <a:ext cx="125339" cy="108000"/>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1350">
              <a:solidFill>
                <a:srgbClr val="FFFFFF"/>
              </a:solidFill>
              <a:latin typeface="等线"/>
              <a:ea typeface="等线" panose="02010600030101010101" pitchFamily="2" charset="-122"/>
            </a:endParaRPr>
          </a:p>
        </p:txBody>
      </p:sp>
      <p:sp>
        <p:nvSpPr>
          <p:cNvPr id="18" name="PA-A000320141219B19PPSH-4787"/>
          <p:cNvSpPr>
            <a:spLocks noChangeAspect="1"/>
          </p:cNvSpPr>
          <p:nvPr>
            <p:custDataLst>
              <p:tags r:id="rId1"/>
            </p:custDataLst>
          </p:nvPr>
        </p:nvSpPr>
        <p:spPr bwMode="auto">
          <a:xfrm>
            <a:off x="1311646" y="2710052"/>
            <a:ext cx="435485" cy="405000"/>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chemeClr val="accent5">
              <a:lumMod val="50000"/>
            </a:schemeClr>
          </a:solidFill>
          <a:ln>
            <a:noFill/>
          </a:ln>
        </p:spPr>
        <p:txBody>
          <a:bodyPr tIns="54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800">
              <a:defRPr/>
            </a:pPr>
            <a:endParaRPr lang="zh-CN" altLang="en-US" sz="1350" dirty="0">
              <a:solidFill>
                <a:srgbClr val="FFFFFF"/>
              </a:solidFill>
            </a:endParaRPr>
          </a:p>
        </p:txBody>
      </p:sp>
      <p:sp>
        <p:nvSpPr>
          <p:cNvPr id="19" name="PA-106-106878-Exclamation Circle-377223"/>
          <p:cNvSpPr>
            <a:spLocks noChangeAspect="1"/>
          </p:cNvSpPr>
          <p:nvPr>
            <p:custDataLst>
              <p:tags r:id="rId2"/>
            </p:custDataLst>
          </p:nvPr>
        </p:nvSpPr>
        <p:spPr>
          <a:xfrm>
            <a:off x="3012980" y="2160408"/>
            <a:ext cx="810000" cy="810000"/>
          </a:xfrm>
          <a:custGeom>
            <a:avLst/>
            <a:gdLst>
              <a:gd name="connsiteX0" fmla="*/ 1476375 w 2952750"/>
              <a:gd name="connsiteY0" fmla="*/ 714375 h 2952750"/>
              <a:gd name="connsiteX1" fmla="*/ 714375 w 2952750"/>
              <a:gd name="connsiteY1" fmla="*/ 1476375 h 2952750"/>
              <a:gd name="connsiteX2" fmla="*/ 1476375 w 2952750"/>
              <a:gd name="connsiteY2" fmla="*/ 2238375 h 2952750"/>
              <a:gd name="connsiteX3" fmla="*/ 2238375 w 2952750"/>
              <a:gd name="connsiteY3" fmla="*/ 1476375 h 2952750"/>
              <a:gd name="connsiteX4" fmla="*/ 1476375 w 2952750"/>
              <a:gd name="connsiteY4" fmla="*/ 714375 h 2952750"/>
              <a:gd name="connsiteX5" fmla="*/ 1571625 w 2952750"/>
              <a:gd name="connsiteY5" fmla="*/ 1952625 h 2952750"/>
              <a:gd name="connsiteX6" fmla="*/ 1381125 w 2952750"/>
              <a:gd name="connsiteY6" fmla="*/ 1952625 h 2952750"/>
              <a:gd name="connsiteX7" fmla="*/ 1381125 w 2952750"/>
              <a:gd name="connsiteY7" fmla="*/ 1762125 h 2952750"/>
              <a:gd name="connsiteX8" fmla="*/ 1571625 w 2952750"/>
              <a:gd name="connsiteY8" fmla="*/ 1762125 h 2952750"/>
              <a:gd name="connsiteX9" fmla="*/ 1571625 w 2952750"/>
              <a:gd name="connsiteY9" fmla="*/ 1952625 h 2952750"/>
              <a:gd name="connsiteX10" fmla="*/ 1571625 w 2952750"/>
              <a:gd name="connsiteY10" fmla="*/ 1666875 h 2952750"/>
              <a:gd name="connsiteX11" fmla="*/ 1381125 w 2952750"/>
              <a:gd name="connsiteY11" fmla="*/ 1666875 h 2952750"/>
              <a:gd name="connsiteX12" fmla="*/ 1381125 w 2952750"/>
              <a:gd name="connsiteY12" fmla="*/ 1000125 h 2952750"/>
              <a:gd name="connsiteX13" fmla="*/ 1571625 w 2952750"/>
              <a:gd name="connsiteY13" fmla="*/ 1000125 h 2952750"/>
              <a:gd name="connsiteX14" fmla="*/ 1571625 w 2952750"/>
              <a:gd name="connsiteY14" fmla="*/ 1666875 h 295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2750" h="2952750">
                <a:moveTo>
                  <a:pt x="1476375" y="714375"/>
                </a:moveTo>
                <a:cubicBezTo>
                  <a:pt x="1057275" y="714375"/>
                  <a:pt x="714375" y="1057275"/>
                  <a:pt x="714375" y="1476375"/>
                </a:cubicBezTo>
                <a:cubicBezTo>
                  <a:pt x="714375" y="1895475"/>
                  <a:pt x="1057275" y="2238375"/>
                  <a:pt x="1476375" y="2238375"/>
                </a:cubicBezTo>
                <a:cubicBezTo>
                  <a:pt x="1895475" y="2238375"/>
                  <a:pt x="2238375" y="1895475"/>
                  <a:pt x="2238375" y="1476375"/>
                </a:cubicBezTo>
                <a:cubicBezTo>
                  <a:pt x="2238375" y="1057275"/>
                  <a:pt x="1895475" y="714375"/>
                  <a:pt x="1476375" y="714375"/>
                </a:cubicBezTo>
                <a:close/>
                <a:moveTo>
                  <a:pt x="1571625" y="1952625"/>
                </a:moveTo>
                <a:lnTo>
                  <a:pt x="1381125" y="1952625"/>
                </a:lnTo>
                <a:lnTo>
                  <a:pt x="1381125" y="1762125"/>
                </a:lnTo>
                <a:lnTo>
                  <a:pt x="1571625" y="1762125"/>
                </a:lnTo>
                <a:lnTo>
                  <a:pt x="1571625" y="1952625"/>
                </a:lnTo>
                <a:close/>
                <a:moveTo>
                  <a:pt x="1571625" y="1666875"/>
                </a:moveTo>
                <a:lnTo>
                  <a:pt x="1381125" y="1666875"/>
                </a:lnTo>
                <a:lnTo>
                  <a:pt x="1381125" y="1000125"/>
                </a:lnTo>
                <a:lnTo>
                  <a:pt x="1571625" y="1000125"/>
                </a:lnTo>
                <a:lnTo>
                  <a:pt x="1571625" y="1666875"/>
                </a:lnTo>
                <a:close/>
              </a:path>
            </a:pathLst>
          </a:custGeom>
          <a:solidFill>
            <a:schemeClr val="accent5">
              <a:lumMod val="50000"/>
            </a:schemeClr>
          </a:solidFill>
          <a:ln w="9525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endParaRPr lang="zh-CN" altLang="en-US" sz="1350" dirty="0">
              <a:solidFill>
                <a:prstClr val="black"/>
              </a:solidFill>
              <a:latin typeface="等线"/>
              <a:ea typeface="等线" panose="02010600030101010101" pitchFamily="2" charset="-122"/>
            </a:endParaRPr>
          </a:p>
        </p:txBody>
      </p:sp>
      <p:grpSp>
        <p:nvGrpSpPr>
          <p:cNvPr id="2" name="PA-33-33680-Pie chart with a circle of arrows-527916"/>
          <p:cNvGrpSpPr>
            <a:grpSpLocks noChangeAspect="1"/>
          </p:cNvGrpSpPr>
          <p:nvPr>
            <p:custDataLst>
              <p:tags r:id="rId3"/>
            </p:custDataLst>
          </p:nvPr>
        </p:nvGrpSpPr>
        <p:grpSpPr>
          <a:xfrm>
            <a:off x="4896977" y="3022821"/>
            <a:ext cx="486000" cy="486000"/>
            <a:chOff x="7617750" y="30954000"/>
            <a:chExt cx="1527000" cy="1527000"/>
          </a:xfrm>
          <a:solidFill>
            <a:schemeClr val="accent5">
              <a:lumMod val="50000"/>
            </a:schemeClr>
          </a:solidFill>
        </p:grpSpPr>
        <p:sp>
          <p:nvSpPr>
            <p:cNvPr id="21" name="PA-任意多边形: 形状 1933"/>
            <p:cNvSpPr/>
            <p:nvPr>
              <p:custDataLst>
                <p:tags r:id="rId8"/>
              </p:custDataLst>
            </p:nvPr>
          </p:nvSpPr>
          <p:spPr>
            <a:xfrm>
              <a:off x="7617750" y="30954000"/>
              <a:ext cx="1527000" cy="1527000"/>
            </a:xfrm>
            <a:custGeom>
              <a:avLst/>
              <a:gdLst>
                <a:gd name="connsiteX0" fmla="*/ 1033314 w 1527000"/>
                <a:gd name="connsiteY0" fmla="*/ 235500 h 1527000"/>
                <a:gd name="connsiteX1" fmla="*/ 975099 w 1527000"/>
                <a:gd name="connsiteY1" fmla="*/ 177186 h 1527000"/>
                <a:gd name="connsiteX2" fmla="*/ 1385913 w 1527000"/>
                <a:gd name="connsiteY2" fmla="*/ 732186 h 1527000"/>
                <a:gd name="connsiteX3" fmla="*/ 1524756 w 1527000"/>
                <a:gd name="connsiteY3" fmla="*/ 732186 h 1527000"/>
                <a:gd name="connsiteX4" fmla="*/ 1291503 w 1527000"/>
                <a:gd name="connsiteY4" fmla="*/ 965436 h 1527000"/>
                <a:gd name="connsiteX5" fmla="*/ 1058250 w 1527000"/>
                <a:gd name="connsiteY5" fmla="*/ 732189 h 1527000"/>
                <a:gd name="connsiteX6" fmla="*/ 1192314 w 1527000"/>
                <a:gd name="connsiteY6" fmla="*/ 732189 h 1527000"/>
                <a:gd name="connsiteX7" fmla="*/ 910314 w 1527000"/>
                <a:gd name="connsiteY7" fmla="*/ 358500 h 1527000"/>
                <a:gd name="connsiteX8" fmla="*/ 1033314 w 1527000"/>
                <a:gd name="connsiteY8" fmla="*/ 235500 h 1527000"/>
                <a:gd name="connsiteX9" fmla="*/ 1168500 w 1527000"/>
                <a:gd name="connsiteY9" fmla="*/ 910314 h 1527000"/>
                <a:gd name="connsiteX10" fmla="*/ 794814 w 1527000"/>
                <a:gd name="connsiteY10" fmla="*/ 1192314 h 1527000"/>
                <a:gd name="connsiteX11" fmla="*/ 794814 w 1527000"/>
                <a:gd name="connsiteY11" fmla="*/ 1058250 h 1527000"/>
                <a:gd name="connsiteX12" fmla="*/ 561564 w 1527000"/>
                <a:gd name="connsiteY12" fmla="*/ 1291500 h 1527000"/>
                <a:gd name="connsiteX13" fmla="*/ 794814 w 1527000"/>
                <a:gd name="connsiteY13" fmla="*/ 1524750 h 1527000"/>
                <a:gd name="connsiteX14" fmla="*/ 794814 w 1527000"/>
                <a:gd name="connsiteY14" fmla="*/ 1385907 h 1527000"/>
                <a:gd name="connsiteX15" fmla="*/ 1349814 w 1527000"/>
                <a:gd name="connsiteY15" fmla="*/ 975000 h 1527000"/>
                <a:gd name="connsiteX16" fmla="*/ 1291500 w 1527000"/>
                <a:gd name="connsiteY16" fmla="*/ 1033314 h 1527000"/>
                <a:gd name="connsiteX17" fmla="*/ 1168500 w 1527000"/>
                <a:gd name="connsiteY17" fmla="*/ 910314 h 1527000"/>
                <a:gd name="connsiteX18" fmla="*/ 616689 w 1527000"/>
                <a:gd name="connsiteY18" fmla="*/ 1168500 h 1527000"/>
                <a:gd name="connsiteX19" fmla="*/ 334689 w 1527000"/>
                <a:gd name="connsiteY19" fmla="*/ 794814 h 1527000"/>
                <a:gd name="connsiteX20" fmla="*/ 468753 w 1527000"/>
                <a:gd name="connsiteY20" fmla="*/ 794814 h 1527000"/>
                <a:gd name="connsiteX21" fmla="*/ 235500 w 1527000"/>
                <a:gd name="connsiteY21" fmla="*/ 561564 h 1527000"/>
                <a:gd name="connsiteX22" fmla="*/ 2250 w 1527000"/>
                <a:gd name="connsiteY22" fmla="*/ 794814 h 1527000"/>
                <a:gd name="connsiteX23" fmla="*/ 141093 w 1527000"/>
                <a:gd name="connsiteY23" fmla="*/ 794814 h 1527000"/>
                <a:gd name="connsiteX24" fmla="*/ 552000 w 1527000"/>
                <a:gd name="connsiteY24" fmla="*/ 1349814 h 1527000"/>
                <a:gd name="connsiteX25" fmla="*/ 493689 w 1527000"/>
                <a:gd name="connsiteY25" fmla="*/ 1291500 h 1527000"/>
                <a:gd name="connsiteX26" fmla="*/ 616689 w 1527000"/>
                <a:gd name="connsiteY26" fmla="*/ 1168500 h 1527000"/>
                <a:gd name="connsiteX27" fmla="*/ 358500 w 1527000"/>
                <a:gd name="connsiteY27" fmla="*/ 616689 h 1527000"/>
                <a:gd name="connsiteX28" fmla="*/ 732189 w 1527000"/>
                <a:gd name="connsiteY28" fmla="*/ 334689 h 1527000"/>
                <a:gd name="connsiteX29" fmla="*/ 732189 w 1527000"/>
                <a:gd name="connsiteY29" fmla="*/ 468753 h 1527000"/>
                <a:gd name="connsiteX30" fmla="*/ 965439 w 1527000"/>
                <a:gd name="connsiteY30" fmla="*/ 235500 h 1527000"/>
                <a:gd name="connsiteX31" fmla="*/ 732189 w 1527000"/>
                <a:gd name="connsiteY31" fmla="*/ 2250 h 1527000"/>
                <a:gd name="connsiteX32" fmla="*/ 732189 w 1527000"/>
                <a:gd name="connsiteY32" fmla="*/ 141093 h 1527000"/>
                <a:gd name="connsiteX33" fmla="*/ 177189 w 1527000"/>
                <a:gd name="connsiteY33" fmla="*/ 552000 h 1527000"/>
                <a:gd name="connsiteX34" fmla="*/ 235500 w 1527000"/>
                <a:gd name="connsiteY34" fmla="*/ 493689 h 1527000"/>
                <a:gd name="connsiteX35" fmla="*/ 358500 w 1527000"/>
                <a:gd name="connsiteY35" fmla="*/ 616689 h 1527000"/>
                <a:gd name="connsiteX36" fmla="*/ 475500 w 1527000"/>
                <a:gd name="connsiteY36" fmla="*/ 763500 h 1527000"/>
                <a:gd name="connsiteX37" fmla="*/ 763500 w 1527000"/>
                <a:gd name="connsiteY37" fmla="*/ 1051500 h 1527000"/>
                <a:gd name="connsiteX38" fmla="*/ 1051500 w 1527000"/>
                <a:gd name="connsiteY38" fmla="*/ 763500 h 1527000"/>
                <a:gd name="connsiteX39" fmla="*/ 763500 w 1527000"/>
                <a:gd name="connsiteY39" fmla="*/ 475500 h 1527000"/>
                <a:gd name="connsiteX40" fmla="*/ 475500 w 1527000"/>
                <a:gd name="connsiteY40" fmla="*/ 763500 h 15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27000" h="1527000">
                  <a:moveTo>
                    <a:pt x="1033314" y="235500"/>
                  </a:moveTo>
                  <a:lnTo>
                    <a:pt x="975099" y="177186"/>
                  </a:lnTo>
                  <a:cubicBezTo>
                    <a:pt x="1205535" y="260811"/>
                    <a:pt x="1373163" y="476250"/>
                    <a:pt x="1385913" y="732186"/>
                  </a:cubicBezTo>
                  <a:lnTo>
                    <a:pt x="1524756" y="732186"/>
                  </a:lnTo>
                  <a:lnTo>
                    <a:pt x="1291503" y="965436"/>
                  </a:lnTo>
                  <a:lnTo>
                    <a:pt x="1058250" y="732189"/>
                  </a:lnTo>
                  <a:lnTo>
                    <a:pt x="1192314" y="732189"/>
                  </a:lnTo>
                  <a:cubicBezTo>
                    <a:pt x="1179750" y="559689"/>
                    <a:pt x="1066032" y="415689"/>
                    <a:pt x="910314" y="358500"/>
                  </a:cubicBezTo>
                  <a:lnTo>
                    <a:pt x="1033314" y="235500"/>
                  </a:lnTo>
                  <a:close/>
                  <a:moveTo>
                    <a:pt x="1168500" y="910314"/>
                  </a:moveTo>
                  <a:cubicBezTo>
                    <a:pt x="1111407" y="1066032"/>
                    <a:pt x="967314" y="1179753"/>
                    <a:pt x="794814" y="1192314"/>
                  </a:cubicBezTo>
                  <a:lnTo>
                    <a:pt x="794814" y="1058250"/>
                  </a:lnTo>
                  <a:lnTo>
                    <a:pt x="561564" y="1291500"/>
                  </a:lnTo>
                  <a:lnTo>
                    <a:pt x="794814" y="1524750"/>
                  </a:lnTo>
                  <a:lnTo>
                    <a:pt x="794814" y="1385907"/>
                  </a:lnTo>
                  <a:cubicBezTo>
                    <a:pt x="1050753" y="1373157"/>
                    <a:pt x="1266189" y="1205532"/>
                    <a:pt x="1349814" y="975000"/>
                  </a:cubicBezTo>
                  <a:lnTo>
                    <a:pt x="1291500" y="1033314"/>
                  </a:lnTo>
                  <a:lnTo>
                    <a:pt x="1168500" y="910314"/>
                  </a:lnTo>
                  <a:close/>
                  <a:moveTo>
                    <a:pt x="616689" y="1168500"/>
                  </a:moveTo>
                  <a:cubicBezTo>
                    <a:pt x="460971" y="1111407"/>
                    <a:pt x="347250" y="967314"/>
                    <a:pt x="334689" y="794814"/>
                  </a:cubicBezTo>
                  <a:lnTo>
                    <a:pt x="468753" y="794814"/>
                  </a:lnTo>
                  <a:lnTo>
                    <a:pt x="235500" y="561564"/>
                  </a:lnTo>
                  <a:lnTo>
                    <a:pt x="2250" y="794814"/>
                  </a:lnTo>
                  <a:lnTo>
                    <a:pt x="141093" y="794814"/>
                  </a:lnTo>
                  <a:cubicBezTo>
                    <a:pt x="153936" y="1050753"/>
                    <a:pt x="321561" y="1266189"/>
                    <a:pt x="552000" y="1349814"/>
                  </a:cubicBezTo>
                  <a:lnTo>
                    <a:pt x="493689" y="1291500"/>
                  </a:lnTo>
                  <a:lnTo>
                    <a:pt x="616689" y="1168500"/>
                  </a:lnTo>
                  <a:close/>
                  <a:moveTo>
                    <a:pt x="358500" y="616689"/>
                  </a:moveTo>
                  <a:cubicBezTo>
                    <a:pt x="415689" y="460971"/>
                    <a:pt x="559689" y="347250"/>
                    <a:pt x="732189" y="334689"/>
                  </a:cubicBezTo>
                  <a:lnTo>
                    <a:pt x="732189" y="468753"/>
                  </a:lnTo>
                  <a:lnTo>
                    <a:pt x="965439" y="235500"/>
                  </a:lnTo>
                  <a:lnTo>
                    <a:pt x="732189" y="2250"/>
                  </a:lnTo>
                  <a:lnTo>
                    <a:pt x="732189" y="141093"/>
                  </a:lnTo>
                  <a:cubicBezTo>
                    <a:pt x="476250" y="153936"/>
                    <a:pt x="260814" y="321564"/>
                    <a:pt x="177189" y="552000"/>
                  </a:cubicBezTo>
                  <a:lnTo>
                    <a:pt x="235500" y="493689"/>
                  </a:lnTo>
                  <a:lnTo>
                    <a:pt x="358500" y="616689"/>
                  </a:lnTo>
                  <a:close/>
                  <a:moveTo>
                    <a:pt x="475500" y="763500"/>
                  </a:moveTo>
                  <a:cubicBezTo>
                    <a:pt x="475500" y="922593"/>
                    <a:pt x="604407" y="1051500"/>
                    <a:pt x="763500" y="1051500"/>
                  </a:cubicBezTo>
                  <a:cubicBezTo>
                    <a:pt x="922593" y="1051500"/>
                    <a:pt x="1051500" y="922593"/>
                    <a:pt x="1051500" y="763500"/>
                  </a:cubicBezTo>
                  <a:cubicBezTo>
                    <a:pt x="1051500" y="604407"/>
                    <a:pt x="922593" y="475500"/>
                    <a:pt x="763500" y="475500"/>
                  </a:cubicBezTo>
                  <a:cubicBezTo>
                    <a:pt x="604407" y="475500"/>
                    <a:pt x="475500" y="604407"/>
                    <a:pt x="475500" y="763500"/>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endParaRPr lang="zh-CN" altLang="en-US" sz="1350">
                <a:solidFill>
                  <a:prstClr val="black"/>
                </a:solidFill>
                <a:latin typeface="等线"/>
                <a:ea typeface="等线" panose="02010600030101010101" pitchFamily="2" charset="-122"/>
              </a:endParaRPr>
            </a:p>
          </p:txBody>
        </p:sp>
      </p:grpSp>
      <p:grpSp>
        <p:nvGrpSpPr>
          <p:cNvPr id="3" name="PA-pinterest-circle-icon-282691"/>
          <p:cNvGrpSpPr>
            <a:grpSpLocks noChangeAspect="1"/>
          </p:cNvGrpSpPr>
          <p:nvPr>
            <p:custDataLst>
              <p:tags r:id="rId4"/>
            </p:custDataLst>
          </p:nvPr>
        </p:nvGrpSpPr>
        <p:grpSpPr bwMode="auto">
          <a:xfrm>
            <a:off x="7030876" y="2852587"/>
            <a:ext cx="405000" cy="405000"/>
            <a:chOff x="3693" y="2013"/>
            <a:chExt cx="294" cy="294"/>
          </a:xfrm>
        </p:grpSpPr>
        <p:sp>
          <p:nvSpPr>
            <p:cNvPr id="23" name="PA-椭圆 2187"/>
            <p:cNvSpPr>
              <a:spLocks noChangeArrowheads="1"/>
            </p:cNvSpPr>
            <p:nvPr>
              <p:custDataLst>
                <p:tags r:id="rId6"/>
              </p:custDataLst>
            </p:nvPr>
          </p:nvSpPr>
          <p:spPr bwMode="auto">
            <a:xfrm>
              <a:off x="3693" y="2013"/>
              <a:ext cx="294" cy="294"/>
            </a:xfrm>
            <a:prstGeom prst="ellipse">
              <a:avLst/>
            </a:prstGeom>
            <a:solidFill>
              <a:schemeClr val="accent5">
                <a:lumMod val="50000"/>
              </a:schemeClr>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endParaRPr lang="zh-CN" altLang="en-US" sz="1350">
                <a:solidFill>
                  <a:prstClr val="black"/>
                </a:solidFill>
                <a:latin typeface="等线"/>
                <a:ea typeface="等线" panose="02010600030101010101" pitchFamily="2" charset="-122"/>
              </a:endParaRPr>
            </a:p>
          </p:txBody>
        </p:sp>
        <p:sp>
          <p:nvSpPr>
            <p:cNvPr id="24" name="PA-任意多边形 2188"/>
            <p:cNvSpPr/>
            <p:nvPr>
              <p:custDataLst>
                <p:tags r:id="rId7"/>
              </p:custDataLst>
            </p:nvPr>
          </p:nvSpPr>
          <p:spPr bwMode="auto">
            <a:xfrm>
              <a:off x="3767" y="2087"/>
              <a:ext cx="148" cy="146"/>
            </a:xfrm>
            <a:custGeom>
              <a:avLst/>
              <a:gdLst>
                <a:gd name="T0" fmla="*/ 190 w 386"/>
                <a:gd name="T1" fmla="*/ 0 h 382"/>
                <a:gd name="T2" fmla="*/ 0 w 386"/>
                <a:gd name="T3" fmla="*/ 190 h 382"/>
                <a:gd name="T4" fmla="*/ 114 w 386"/>
                <a:gd name="T5" fmla="*/ 365 h 382"/>
                <a:gd name="T6" fmla="*/ 117 w 386"/>
                <a:gd name="T7" fmla="*/ 322 h 382"/>
                <a:gd name="T8" fmla="*/ 141 w 386"/>
                <a:gd name="T9" fmla="*/ 218 h 382"/>
                <a:gd name="T10" fmla="*/ 134 w 386"/>
                <a:gd name="T11" fmla="*/ 187 h 382"/>
                <a:gd name="T12" fmla="*/ 171 w 386"/>
                <a:gd name="T13" fmla="*/ 138 h 382"/>
                <a:gd name="T14" fmla="*/ 197 w 386"/>
                <a:gd name="T15" fmla="*/ 166 h 382"/>
                <a:gd name="T16" fmla="*/ 181 w 386"/>
                <a:gd name="T17" fmla="*/ 234 h 382"/>
                <a:gd name="T18" fmla="*/ 211 w 386"/>
                <a:gd name="T19" fmla="*/ 270 h 382"/>
                <a:gd name="T20" fmla="*/ 272 w 386"/>
                <a:gd name="T21" fmla="*/ 170 h 382"/>
                <a:gd name="T22" fmla="*/ 194 w 386"/>
                <a:gd name="T23" fmla="*/ 98 h 382"/>
                <a:gd name="T24" fmla="*/ 101 w 386"/>
                <a:gd name="T25" fmla="*/ 189 h 382"/>
                <a:gd name="T26" fmla="*/ 114 w 386"/>
                <a:gd name="T27" fmla="*/ 226 h 382"/>
                <a:gd name="T28" fmla="*/ 117 w 386"/>
                <a:gd name="T29" fmla="*/ 237 h 382"/>
                <a:gd name="T30" fmla="*/ 114 w 386"/>
                <a:gd name="T31" fmla="*/ 253 h 382"/>
                <a:gd name="T32" fmla="*/ 104 w 386"/>
                <a:gd name="T33" fmla="*/ 258 h 382"/>
                <a:gd name="T34" fmla="*/ 66 w 386"/>
                <a:gd name="T35" fmla="*/ 186 h 382"/>
                <a:gd name="T36" fmla="*/ 202 w 386"/>
                <a:gd name="T37" fmla="*/ 67 h 382"/>
                <a:gd name="T38" fmla="*/ 322 w 386"/>
                <a:gd name="T39" fmla="*/ 176 h 382"/>
                <a:gd name="T40" fmla="*/ 219 w 386"/>
                <a:gd name="T41" fmla="*/ 306 h 382"/>
                <a:gd name="T42" fmla="*/ 173 w 386"/>
                <a:gd name="T43" fmla="*/ 282 h 382"/>
                <a:gd name="T44" fmla="*/ 160 w 386"/>
                <a:gd name="T45" fmla="*/ 334 h 382"/>
                <a:gd name="T46" fmla="*/ 141 w 386"/>
                <a:gd name="T47" fmla="*/ 374 h 382"/>
                <a:gd name="T48" fmla="*/ 195 w 386"/>
                <a:gd name="T49" fmla="*/ 382 h 382"/>
                <a:gd name="T50" fmla="*/ 386 w 386"/>
                <a:gd name="T51" fmla="*/ 192 h 382"/>
                <a:gd name="T52" fmla="*/ 190 w 386"/>
                <a:gd name="T5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6" h="382">
                  <a:moveTo>
                    <a:pt x="190" y="0"/>
                  </a:moveTo>
                  <a:cubicBezTo>
                    <a:pt x="85" y="0"/>
                    <a:pt x="0" y="85"/>
                    <a:pt x="0" y="190"/>
                  </a:cubicBezTo>
                  <a:cubicBezTo>
                    <a:pt x="0" y="269"/>
                    <a:pt x="46" y="334"/>
                    <a:pt x="114" y="365"/>
                  </a:cubicBezTo>
                  <a:cubicBezTo>
                    <a:pt x="114" y="352"/>
                    <a:pt x="114" y="336"/>
                    <a:pt x="117" y="322"/>
                  </a:cubicBezTo>
                  <a:cubicBezTo>
                    <a:pt x="120" y="306"/>
                    <a:pt x="141" y="218"/>
                    <a:pt x="141" y="218"/>
                  </a:cubicBezTo>
                  <a:cubicBezTo>
                    <a:pt x="141" y="218"/>
                    <a:pt x="134" y="205"/>
                    <a:pt x="134" y="187"/>
                  </a:cubicBezTo>
                  <a:cubicBezTo>
                    <a:pt x="134" y="158"/>
                    <a:pt x="150" y="138"/>
                    <a:pt x="171" y="138"/>
                  </a:cubicBezTo>
                  <a:cubicBezTo>
                    <a:pt x="189" y="138"/>
                    <a:pt x="197" y="150"/>
                    <a:pt x="197" y="166"/>
                  </a:cubicBezTo>
                  <a:cubicBezTo>
                    <a:pt x="197" y="184"/>
                    <a:pt x="186" y="210"/>
                    <a:pt x="181" y="234"/>
                  </a:cubicBezTo>
                  <a:cubicBezTo>
                    <a:pt x="176" y="254"/>
                    <a:pt x="192" y="270"/>
                    <a:pt x="211" y="270"/>
                  </a:cubicBezTo>
                  <a:cubicBezTo>
                    <a:pt x="248" y="270"/>
                    <a:pt x="272" y="224"/>
                    <a:pt x="272" y="170"/>
                  </a:cubicBezTo>
                  <a:cubicBezTo>
                    <a:pt x="272" y="128"/>
                    <a:pt x="243" y="98"/>
                    <a:pt x="194" y="98"/>
                  </a:cubicBezTo>
                  <a:cubicBezTo>
                    <a:pt x="136" y="98"/>
                    <a:pt x="101" y="141"/>
                    <a:pt x="101" y="189"/>
                  </a:cubicBezTo>
                  <a:cubicBezTo>
                    <a:pt x="101" y="205"/>
                    <a:pt x="106" y="218"/>
                    <a:pt x="114" y="226"/>
                  </a:cubicBezTo>
                  <a:cubicBezTo>
                    <a:pt x="117" y="230"/>
                    <a:pt x="118" y="232"/>
                    <a:pt x="117" y="237"/>
                  </a:cubicBezTo>
                  <a:cubicBezTo>
                    <a:pt x="115" y="240"/>
                    <a:pt x="114" y="248"/>
                    <a:pt x="114" y="253"/>
                  </a:cubicBezTo>
                  <a:cubicBezTo>
                    <a:pt x="112" y="258"/>
                    <a:pt x="109" y="259"/>
                    <a:pt x="104" y="258"/>
                  </a:cubicBezTo>
                  <a:cubicBezTo>
                    <a:pt x="77" y="246"/>
                    <a:pt x="66" y="218"/>
                    <a:pt x="66" y="186"/>
                  </a:cubicBezTo>
                  <a:cubicBezTo>
                    <a:pt x="66" y="131"/>
                    <a:pt x="110" y="67"/>
                    <a:pt x="202" y="67"/>
                  </a:cubicBezTo>
                  <a:cubicBezTo>
                    <a:pt x="274" y="67"/>
                    <a:pt x="322" y="120"/>
                    <a:pt x="322" y="176"/>
                  </a:cubicBezTo>
                  <a:cubicBezTo>
                    <a:pt x="322" y="251"/>
                    <a:pt x="280" y="306"/>
                    <a:pt x="219" y="306"/>
                  </a:cubicBezTo>
                  <a:cubicBezTo>
                    <a:pt x="198" y="306"/>
                    <a:pt x="179" y="294"/>
                    <a:pt x="173" y="282"/>
                  </a:cubicBezTo>
                  <a:cubicBezTo>
                    <a:pt x="173" y="282"/>
                    <a:pt x="162" y="325"/>
                    <a:pt x="160" y="334"/>
                  </a:cubicBezTo>
                  <a:cubicBezTo>
                    <a:pt x="155" y="349"/>
                    <a:pt x="149" y="363"/>
                    <a:pt x="141" y="374"/>
                  </a:cubicBezTo>
                  <a:cubicBezTo>
                    <a:pt x="158" y="379"/>
                    <a:pt x="176" y="382"/>
                    <a:pt x="195" y="382"/>
                  </a:cubicBezTo>
                  <a:cubicBezTo>
                    <a:pt x="301" y="382"/>
                    <a:pt x="386" y="298"/>
                    <a:pt x="386" y="192"/>
                  </a:cubicBezTo>
                  <a:cubicBezTo>
                    <a:pt x="381" y="85"/>
                    <a:pt x="296" y="0"/>
                    <a:pt x="190" y="0"/>
                  </a:cubicBezTo>
                </a:path>
              </a:pathLst>
            </a:cu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endParaRPr lang="zh-CN" altLang="en-US" sz="1350">
                <a:solidFill>
                  <a:prstClr val="black"/>
                </a:solidFill>
                <a:latin typeface="等线"/>
                <a:ea typeface="等线" panose="02010600030101010101" pitchFamily="2" charset="-122"/>
              </a:endParaRPr>
            </a:p>
          </p:txBody>
        </p:sp>
      </p:grpSp>
      <p:sp>
        <p:nvSpPr>
          <p:cNvPr id="25" name="矩形 24"/>
          <p:cNvSpPr/>
          <p:nvPr/>
        </p:nvSpPr>
        <p:spPr>
          <a:xfrm>
            <a:off x="837616" y="3715719"/>
            <a:ext cx="3001706" cy="323165"/>
          </a:xfrm>
          <a:prstGeom prst="rect">
            <a:avLst/>
          </a:prstGeom>
        </p:spPr>
        <p:txBody>
          <a:bodyPr wrap="square">
            <a:spAutoFit/>
          </a:bodyPr>
          <a:lstStyle/>
          <a:p>
            <a:pPr defTabSz="685800" eaLnBrk="1" fontAlgn="auto" hangingPunct="1">
              <a:spcBef>
                <a:spcPts val="0"/>
              </a:spcBef>
              <a:spcAft>
                <a:spcPts val="0"/>
              </a:spcAft>
            </a:pPr>
            <a:r>
              <a:rPr lang="en-US" altLang="zh-CN"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3.</a:t>
            </a:r>
            <a:r>
              <a:rPr lang="zh-CN" altLang="en-US"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实验室事故发生的根本原因</a:t>
            </a:r>
          </a:p>
        </p:txBody>
      </p:sp>
      <p:sp>
        <p:nvSpPr>
          <p:cNvPr id="26" name="矩形 25"/>
          <p:cNvSpPr/>
          <p:nvPr/>
        </p:nvSpPr>
        <p:spPr>
          <a:xfrm>
            <a:off x="889220" y="3962959"/>
            <a:ext cx="2730673" cy="336118"/>
          </a:xfrm>
          <a:prstGeom prst="rect">
            <a:avLst/>
          </a:prstGeom>
        </p:spPr>
        <p:txBody>
          <a:bodyPr wrap="square">
            <a:spAutoFit/>
          </a:bodyPr>
          <a:lstStyle/>
          <a:p>
            <a:pPr defTabSz="685800" eaLnBrk="1" fontAlgn="auto" hangingPunct="1">
              <a:lnSpc>
                <a:spcPct val="130000"/>
              </a:lnSpc>
              <a:spcBef>
                <a:spcPts val="0"/>
              </a:spcBef>
              <a:spcAft>
                <a:spcPts val="0"/>
              </a:spcAft>
            </a:pPr>
            <a:r>
              <a:rPr lang="zh-CN" altLang="en-US" sz="135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不安全的环境，不安全的行为</a:t>
            </a:r>
            <a:endParaRPr lang="en-US" altLang="zh-CN" sz="135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endParaRPr>
          </a:p>
        </p:txBody>
      </p:sp>
      <p:sp>
        <p:nvSpPr>
          <p:cNvPr id="27" name="矩形 26"/>
          <p:cNvSpPr/>
          <p:nvPr/>
        </p:nvSpPr>
        <p:spPr>
          <a:xfrm>
            <a:off x="2644650" y="1215169"/>
            <a:ext cx="2506850" cy="323165"/>
          </a:xfrm>
          <a:prstGeom prst="rect">
            <a:avLst/>
          </a:prstGeom>
        </p:spPr>
        <p:txBody>
          <a:bodyPr wrap="square">
            <a:spAutoFit/>
          </a:bodyPr>
          <a:lstStyle/>
          <a:p>
            <a:pPr defTabSz="685800" eaLnBrk="1" fontAlgn="auto" hangingPunct="1">
              <a:spcBef>
                <a:spcPts val="0"/>
              </a:spcBef>
              <a:spcAft>
                <a:spcPts val="0"/>
              </a:spcAft>
            </a:pPr>
            <a:r>
              <a:rPr lang="en-US" altLang="zh-CN"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1.</a:t>
            </a:r>
            <a:r>
              <a:rPr lang="zh-CN" altLang="en-US"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实验室中存在哪些危险源</a:t>
            </a:r>
          </a:p>
        </p:txBody>
      </p:sp>
      <p:sp>
        <p:nvSpPr>
          <p:cNvPr id="28" name="矩形 27"/>
          <p:cNvSpPr/>
          <p:nvPr/>
        </p:nvSpPr>
        <p:spPr>
          <a:xfrm>
            <a:off x="2731603" y="1448269"/>
            <a:ext cx="3085338" cy="308995"/>
          </a:xfrm>
          <a:prstGeom prst="rect">
            <a:avLst/>
          </a:prstGeom>
        </p:spPr>
        <p:txBody>
          <a:bodyPr wrap="square">
            <a:spAutoFit/>
          </a:bodyPr>
          <a:lstStyle/>
          <a:p>
            <a:pPr defTabSz="685800" eaLnBrk="1" fontAlgn="auto" hangingPunct="1">
              <a:lnSpc>
                <a:spcPct val="130000"/>
              </a:lnSpc>
              <a:spcBef>
                <a:spcPts val="0"/>
              </a:spcBef>
              <a:spcAft>
                <a:spcPts val="0"/>
              </a:spcAft>
            </a:pPr>
            <a:r>
              <a:rPr lang="zh-CN" altLang="en-US" sz="12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电器、特种设备，危险化学品，微生物</a:t>
            </a:r>
            <a:r>
              <a:rPr lang="en-US" altLang="zh-CN" sz="12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a:t>
            </a:r>
          </a:p>
        </p:txBody>
      </p:sp>
      <p:sp>
        <p:nvSpPr>
          <p:cNvPr id="29" name="矩形 28"/>
          <p:cNvSpPr/>
          <p:nvPr/>
        </p:nvSpPr>
        <p:spPr>
          <a:xfrm>
            <a:off x="4564371" y="4112710"/>
            <a:ext cx="2916818" cy="323165"/>
          </a:xfrm>
          <a:prstGeom prst="rect">
            <a:avLst/>
          </a:prstGeom>
        </p:spPr>
        <p:txBody>
          <a:bodyPr wrap="square">
            <a:spAutoFit/>
          </a:bodyPr>
          <a:lstStyle/>
          <a:p>
            <a:pPr defTabSz="685800" eaLnBrk="1" fontAlgn="auto" hangingPunct="1">
              <a:spcBef>
                <a:spcPts val="0"/>
              </a:spcBef>
              <a:spcAft>
                <a:spcPts val="0"/>
              </a:spcAft>
            </a:pPr>
            <a:r>
              <a:rPr lang="en-US" altLang="zh-CN"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4.</a:t>
            </a:r>
            <a:r>
              <a:rPr lang="zh-CN" altLang="en-US"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实验室中不安全的行为</a:t>
            </a:r>
          </a:p>
        </p:txBody>
      </p:sp>
      <p:sp>
        <p:nvSpPr>
          <p:cNvPr id="30" name="矩形 29"/>
          <p:cNvSpPr/>
          <p:nvPr/>
        </p:nvSpPr>
        <p:spPr>
          <a:xfrm>
            <a:off x="4569519" y="4360543"/>
            <a:ext cx="2730673" cy="549061"/>
          </a:xfrm>
          <a:prstGeom prst="rect">
            <a:avLst/>
          </a:prstGeom>
        </p:spPr>
        <p:txBody>
          <a:bodyPr wrap="square">
            <a:spAutoFit/>
          </a:bodyPr>
          <a:lstStyle/>
          <a:p>
            <a:pPr defTabSz="685800" eaLnBrk="1" fontAlgn="auto" hangingPunct="1">
              <a:lnSpc>
                <a:spcPct val="130000"/>
              </a:lnSpc>
              <a:spcBef>
                <a:spcPts val="0"/>
              </a:spcBef>
              <a:spcAft>
                <a:spcPts val="0"/>
              </a:spcAft>
            </a:pPr>
            <a:r>
              <a:rPr lang="zh-CN" altLang="en-US" sz="12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不穿实验服、不遵守操作规程、打闹、饮食、麻痹大意等</a:t>
            </a:r>
            <a:endParaRPr lang="en-US" altLang="zh-CN" sz="12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endParaRPr>
          </a:p>
        </p:txBody>
      </p:sp>
      <p:sp>
        <p:nvSpPr>
          <p:cNvPr id="31" name="矩形 30"/>
          <p:cNvSpPr/>
          <p:nvPr/>
        </p:nvSpPr>
        <p:spPr>
          <a:xfrm>
            <a:off x="6288022" y="1491630"/>
            <a:ext cx="2506850" cy="323165"/>
          </a:xfrm>
          <a:prstGeom prst="rect">
            <a:avLst/>
          </a:prstGeom>
        </p:spPr>
        <p:txBody>
          <a:bodyPr wrap="square">
            <a:spAutoFit/>
          </a:bodyPr>
          <a:lstStyle/>
          <a:p>
            <a:pPr defTabSz="685800" eaLnBrk="1" fontAlgn="auto" hangingPunct="1">
              <a:spcBef>
                <a:spcPts val="0"/>
              </a:spcBef>
              <a:spcAft>
                <a:spcPts val="0"/>
              </a:spcAft>
            </a:pPr>
            <a:r>
              <a:rPr lang="en-US" altLang="zh-CN"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2.</a:t>
            </a:r>
            <a:r>
              <a:rPr lang="zh-CN" altLang="en-US" sz="1500" b="1"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实验室危险源辩识与分析</a:t>
            </a:r>
          </a:p>
        </p:txBody>
      </p:sp>
      <p:sp>
        <p:nvSpPr>
          <p:cNvPr id="32" name="矩形 31"/>
          <p:cNvSpPr/>
          <p:nvPr/>
        </p:nvSpPr>
        <p:spPr>
          <a:xfrm>
            <a:off x="6296830" y="1724728"/>
            <a:ext cx="2413538" cy="876266"/>
          </a:xfrm>
          <a:prstGeom prst="rect">
            <a:avLst/>
          </a:prstGeom>
        </p:spPr>
        <p:txBody>
          <a:bodyPr wrap="square">
            <a:spAutoFit/>
          </a:bodyPr>
          <a:lstStyle/>
          <a:p>
            <a:pPr defTabSz="685800" eaLnBrk="1" fontAlgn="auto" hangingPunct="1">
              <a:lnSpc>
                <a:spcPct val="130000"/>
              </a:lnSpc>
              <a:spcBef>
                <a:spcPts val="0"/>
              </a:spcBef>
              <a:spcAft>
                <a:spcPts val="0"/>
              </a:spcAft>
            </a:pPr>
            <a:r>
              <a:rPr lang="zh-CN" altLang="en-US" sz="135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活动点、部位、工序，预防及应急处置</a:t>
            </a:r>
            <a:r>
              <a:rPr lang="en-US" altLang="zh-CN" sz="135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rPr>
              <a:t>……</a:t>
            </a:r>
            <a:endParaRPr lang="zh-CN" altLang="en-US" sz="135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endParaRPr>
          </a:p>
          <a:p>
            <a:pPr defTabSz="685800" eaLnBrk="1" fontAlgn="auto" hangingPunct="1">
              <a:lnSpc>
                <a:spcPct val="130000"/>
              </a:lnSpc>
              <a:spcBef>
                <a:spcPts val="0"/>
              </a:spcBef>
              <a:spcAft>
                <a:spcPts val="0"/>
              </a:spcAft>
            </a:pPr>
            <a:endParaRPr lang="en-US" altLang="zh-CN" sz="135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Arial" panose="020B0604020202020204"/>
            </a:endParaRPr>
          </a:p>
        </p:txBody>
      </p:sp>
      <p:pic>
        <p:nvPicPr>
          <p:cNvPr id="4" name="图片 12" descr="32313535373130323b32313535373038363b570689d24e0989d25f627bad5934">
            <a:extLst>
              <a:ext uri="{FF2B5EF4-FFF2-40B4-BE49-F238E27FC236}">
                <a16:creationId xmlns:a16="http://schemas.microsoft.com/office/drawing/2014/main" xmlns="" id="{A1B0E390-386E-37B0-0DA9-3AF1324807D1}"/>
              </a:ext>
            </a:extLst>
          </p:cNvPr>
          <p:cNvPicPr>
            <a:picLocks noChangeAspect="1"/>
          </p:cNvPicPr>
          <p:nvPr>
            <p:custDataLst>
              <p:tags r:id="rId5"/>
            </p:custDataLst>
          </p:nvPr>
        </p:nvPicPr>
        <p:blipFill>
          <a:blip r:embed="rId11">
            <a:extLst>
              <a:ext uri="{96DAC541-7B7A-43D3-8B79-37D633B846F1}">
                <asvg:svgBlip xmlns:asvg="http://schemas.microsoft.com/office/drawing/2016/SVG/main" xmlns="" r:embed="rId12"/>
              </a:ext>
            </a:extLst>
          </a:blip>
          <a:stretch>
            <a:fillRect/>
          </a:stretch>
        </p:blipFill>
        <p:spPr>
          <a:xfrm rot="180000">
            <a:off x="360572" y="519798"/>
            <a:ext cx="321945" cy="32194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ppt_w</p:attrName>
                                        </p:attrNameLst>
                                      </p:cBhvr>
                                      <p:tavLst>
                                        <p:tav tm="0">
                                          <p:val>
                                            <p:fltVal val="0"/>
                                          </p:val>
                                        </p:tav>
                                        <p:tav tm="100000">
                                          <p:val>
                                            <p:strVal val="#ppt_w"/>
                                          </p:val>
                                        </p:tav>
                                      </p:tavLst>
                                    </p:anim>
                                    <p:anim calcmode="lin" valueType="num">
                                      <p:cBhvr>
                                        <p:cTn id="32" dur="1000" fill="hold"/>
                                        <p:tgtEl>
                                          <p:spTgt spid="26"/>
                                        </p:tgtEl>
                                        <p:attrNameLst>
                                          <p:attrName>ppt_h</p:attrName>
                                        </p:attrNameLst>
                                      </p:cBhvr>
                                      <p:tavLst>
                                        <p:tav tm="0">
                                          <p:val>
                                            <p:fltVal val="0"/>
                                          </p:val>
                                        </p:tav>
                                        <p:tav tm="100000">
                                          <p:val>
                                            <p:strVal val="#ppt_h"/>
                                          </p:val>
                                        </p:tav>
                                      </p:tavLst>
                                    </p:anim>
                                    <p:anim calcmode="lin" valueType="num">
                                      <p:cBhvr>
                                        <p:cTn id="33" dur="1000" fill="hold"/>
                                        <p:tgtEl>
                                          <p:spTgt spid="26"/>
                                        </p:tgtEl>
                                        <p:attrNameLst>
                                          <p:attrName>style.rotation</p:attrName>
                                        </p:attrNameLst>
                                      </p:cBhvr>
                                      <p:tavLst>
                                        <p:tav tm="0">
                                          <p:val>
                                            <p:fltVal val="90"/>
                                          </p:val>
                                        </p:tav>
                                        <p:tav tm="100000">
                                          <p:val>
                                            <p:fltVal val="0"/>
                                          </p:val>
                                        </p:tav>
                                      </p:tavLst>
                                    </p:anim>
                                    <p:animEffect transition="in" filter="fade">
                                      <p:cBhvr>
                                        <p:cTn id="34" dur="1000"/>
                                        <p:tgtEl>
                                          <p:spTgt spid="2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fltVal val="0"/>
                                          </p:val>
                                        </p:tav>
                                        <p:tav tm="100000">
                                          <p:val>
                                            <p:strVal val="#ppt_w"/>
                                          </p:val>
                                        </p:tav>
                                      </p:tavLst>
                                    </p:anim>
                                    <p:anim calcmode="lin" valueType="num">
                                      <p:cBhvr>
                                        <p:cTn id="38" dur="1000" fill="hold"/>
                                        <p:tgtEl>
                                          <p:spTgt spid="28"/>
                                        </p:tgtEl>
                                        <p:attrNameLst>
                                          <p:attrName>ppt_h</p:attrName>
                                        </p:attrNameLst>
                                      </p:cBhvr>
                                      <p:tavLst>
                                        <p:tav tm="0">
                                          <p:val>
                                            <p:fltVal val="0"/>
                                          </p:val>
                                        </p:tav>
                                        <p:tav tm="100000">
                                          <p:val>
                                            <p:strVal val="#ppt_h"/>
                                          </p:val>
                                        </p:tav>
                                      </p:tavLst>
                                    </p:anim>
                                    <p:anim calcmode="lin" valueType="num">
                                      <p:cBhvr>
                                        <p:cTn id="39" dur="1000" fill="hold"/>
                                        <p:tgtEl>
                                          <p:spTgt spid="28"/>
                                        </p:tgtEl>
                                        <p:attrNameLst>
                                          <p:attrName>style.rotation</p:attrName>
                                        </p:attrNameLst>
                                      </p:cBhvr>
                                      <p:tavLst>
                                        <p:tav tm="0">
                                          <p:val>
                                            <p:fltVal val="90"/>
                                          </p:val>
                                        </p:tav>
                                        <p:tav tm="100000">
                                          <p:val>
                                            <p:fltVal val="0"/>
                                          </p:val>
                                        </p:tav>
                                      </p:tavLst>
                                    </p:anim>
                                    <p:animEffect transition="in" filter="fade">
                                      <p:cBhvr>
                                        <p:cTn id="40" dur="1000"/>
                                        <p:tgtEl>
                                          <p:spTgt spid="2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 calcmode="lin" valueType="num">
                                      <p:cBhvr>
                                        <p:cTn id="51" dur="1000" fill="hold"/>
                                        <p:tgtEl>
                                          <p:spTgt spid="32"/>
                                        </p:tgtEl>
                                        <p:attrNameLst>
                                          <p:attrName>style.rotation</p:attrName>
                                        </p:attrNameLst>
                                      </p:cBhvr>
                                      <p:tavLst>
                                        <p:tav tm="0">
                                          <p:val>
                                            <p:fltVal val="90"/>
                                          </p:val>
                                        </p:tav>
                                        <p:tav tm="100000">
                                          <p:val>
                                            <p:fltVal val="0"/>
                                          </p:val>
                                        </p:tav>
                                      </p:tavLst>
                                    </p:anim>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77">
            <a:extLst>
              <a:ext uri="{FF2B5EF4-FFF2-40B4-BE49-F238E27FC236}">
                <a16:creationId xmlns:a16="http://schemas.microsoft.com/office/drawing/2014/main" xmlns="" id="{0337B0B7-3267-4CB5-9741-ADF6C7AA197F}"/>
              </a:ext>
            </a:extLst>
          </p:cNvPr>
          <p:cNvCxnSpPr>
            <a:cxnSpLocks noChangeShapeType="1"/>
          </p:cNvCxnSpPr>
          <p:nvPr/>
        </p:nvCxnSpPr>
        <p:spPr bwMode="auto">
          <a:xfrm flipH="1">
            <a:off x="2864383" y="3071733"/>
            <a:ext cx="466725" cy="321385"/>
          </a:xfrm>
          <a:prstGeom prst="line">
            <a:avLst/>
          </a:prstGeom>
          <a:noFill/>
          <a:ln w="9525" algn="ctr">
            <a:solidFill>
              <a:srgbClr val="969696"/>
            </a:solidFill>
            <a:round/>
          </a:ln>
          <a:extLst>
            <a:ext uri="{909E8E84-426E-40DD-AFC4-6F175D3DCCD1}">
              <a14:hiddenFill xmlns:a14="http://schemas.microsoft.com/office/drawing/2010/main">
                <a:noFill/>
              </a14:hiddenFill>
            </a:ext>
          </a:extLst>
        </p:spPr>
      </p:cxnSp>
      <p:sp>
        <p:nvSpPr>
          <p:cNvPr id="55" name="Freeform 18"/>
          <p:cNvSpPr/>
          <p:nvPr/>
        </p:nvSpPr>
        <p:spPr bwMode="auto">
          <a:xfrm rot="174416">
            <a:off x="2906317" y="2449157"/>
            <a:ext cx="1721644" cy="949871"/>
          </a:xfrm>
          <a:custGeom>
            <a:avLst/>
            <a:gdLst>
              <a:gd name="T0" fmla="*/ 1655 w 1012"/>
              <a:gd name="T1" fmla="*/ 914 h 525"/>
              <a:gd name="T2" fmla="*/ 731 w 1012"/>
              <a:gd name="T3" fmla="*/ 110 h 525"/>
              <a:gd name="T4" fmla="*/ 399 w 1012"/>
              <a:gd name="T5" fmla="*/ 714 h 525"/>
              <a:gd name="T6" fmla="*/ 770 w 1012"/>
              <a:gd name="T7" fmla="*/ 689 h 525"/>
              <a:gd name="T8" fmla="*/ 1655 w 1012"/>
              <a:gd name="T9" fmla="*/ 914 h 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2" h="525">
                <a:moveTo>
                  <a:pt x="1012" y="525"/>
                </a:moveTo>
                <a:cubicBezTo>
                  <a:pt x="1012" y="525"/>
                  <a:pt x="868" y="126"/>
                  <a:pt x="447" y="63"/>
                </a:cubicBezTo>
                <a:cubicBezTo>
                  <a:pt x="25" y="0"/>
                  <a:pt x="0" y="368"/>
                  <a:pt x="244" y="410"/>
                </a:cubicBezTo>
                <a:cubicBezTo>
                  <a:pt x="327" y="424"/>
                  <a:pt x="398" y="410"/>
                  <a:pt x="471" y="396"/>
                </a:cubicBezTo>
                <a:cubicBezTo>
                  <a:pt x="615" y="369"/>
                  <a:pt x="764" y="341"/>
                  <a:pt x="1012" y="525"/>
                </a:cubicBezTo>
              </a:path>
            </a:pathLst>
          </a:custGeom>
          <a:solidFill>
            <a:srgbClr val="005898"/>
          </a:solidFill>
          <a:ln>
            <a:noFill/>
          </a:ln>
          <a:effectLst/>
        </p:spPr>
        <p:txBody>
          <a:bodyPr/>
          <a:lstStyle/>
          <a:p>
            <a:pPr defTabSz="685800" eaLnBrk="1" fontAlgn="auto" hangingPunct="1">
              <a:spcBef>
                <a:spcPts val="0"/>
              </a:spcBef>
              <a:spcAft>
                <a:spcPts val="0"/>
              </a:spcAft>
              <a:defRPr/>
            </a:pPr>
            <a:endParaRPr lang="zh-CN" altLang="en-US" sz="1350" dirty="0">
              <a:solidFill>
                <a:prstClr val="white"/>
              </a:solidFill>
              <a:latin typeface="等线"/>
              <a:ea typeface="等线" panose="02010600030101010101" pitchFamily="2" charset="-122"/>
              <a:cs typeface="+mn-ea"/>
              <a:sym typeface="+mn-lt"/>
            </a:endParaRPr>
          </a:p>
        </p:txBody>
      </p:sp>
      <p:sp>
        <p:nvSpPr>
          <p:cNvPr id="43" name="Freeform 14"/>
          <p:cNvSpPr/>
          <p:nvPr/>
        </p:nvSpPr>
        <p:spPr bwMode="auto">
          <a:xfrm>
            <a:off x="3992167" y="3209768"/>
            <a:ext cx="1240631" cy="1341485"/>
          </a:xfrm>
          <a:custGeom>
            <a:avLst/>
            <a:gdLst>
              <a:gd name="T0" fmla="*/ 577 w 1155"/>
              <a:gd name="T1" fmla="*/ 0 h 1336"/>
              <a:gd name="T2" fmla="*/ 0 w 1155"/>
              <a:gd name="T3" fmla="*/ 335 h 1336"/>
              <a:gd name="T4" fmla="*/ 0 w 1155"/>
              <a:gd name="T5" fmla="*/ 1004 h 1336"/>
              <a:gd name="T6" fmla="*/ 577 w 1155"/>
              <a:gd name="T7" fmla="*/ 1336 h 1336"/>
              <a:gd name="T8" fmla="*/ 1155 w 1155"/>
              <a:gd name="T9" fmla="*/ 1004 h 1336"/>
              <a:gd name="T10" fmla="*/ 1155 w 1155"/>
              <a:gd name="T11" fmla="*/ 335 h 1336"/>
              <a:gd name="T12" fmla="*/ 577 w 115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155" h="1336">
                <a:moveTo>
                  <a:pt x="577" y="0"/>
                </a:moveTo>
                <a:lnTo>
                  <a:pt x="0" y="335"/>
                </a:lnTo>
                <a:lnTo>
                  <a:pt x="0" y="1004"/>
                </a:lnTo>
                <a:lnTo>
                  <a:pt x="577" y="1336"/>
                </a:lnTo>
                <a:lnTo>
                  <a:pt x="1155" y="1004"/>
                </a:lnTo>
                <a:lnTo>
                  <a:pt x="1155" y="335"/>
                </a:lnTo>
                <a:lnTo>
                  <a:pt x="577" y="0"/>
                </a:lnTo>
                <a:close/>
              </a:path>
            </a:pathLst>
          </a:custGeom>
          <a:solidFill>
            <a:srgbClr val="727CA3">
              <a:lumMod val="40000"/>
              <a:lumOff val="60000"/>
            </a:srgbClr>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sp>
        <p:nvSpPr>
          <p:cNvPr id="44" name="Freeform 15"/>
          <p:cNvSpPr/>
          <p:nvPr/>
        </p:nvSpPr>
        <p:spPr bwMode="auto">
          <a:xfrm>
            <a:off x="3992167" y="3209767"/>
            <a:ext cx="1240631" cy="670148"/>
          </a:xfrm>
          <a:custGeom>
            <a:avLst/>
            <a:gdLst>
              <a:gd name="T0" fmla="*/ 1155 w 1155"/>
              <a:gd name="T1" fmla="*/ 335 h 667"/>
              <a:gd name="T2" fmla="*/ 1155 w 1155"/>
              <a:gd name="T3" fmla="*/ 335 h 667"/>
              <a:gd name="T4" fmla="*/ 1155 w 1155"/>
              <a:gd name="T5" fmla="*/ 335 h 667"/>
              <a:gd name="T6" fmla="*/ 577 w 1155"/>
              <a:gd name="T7" fmla="*/ 0 h 667"/>
              <a:gd name="T8" fmla="*/ 3 w 1155"/>
              <a:gd name="T9" fmla="*/ 335 h 667"/>
              <a:gd name="T10" fmla="*/ 0 w 1155"/>
              <a:gd name="T11" fmla="*/ 335 h 667"/>
              <a:gd name="T12" fmla="*/ 0 w 1155"/>
              <a:gd name="T13" fmla="*/ 335 h 667"/>
              <a:gd name="T14" fmla="*/ 0 w 1155"/>
              <a:gd name="T15" fmla="*/ 335 h 667"/>
              <a:gd name="T16" fmla="*/ 3 w 1155"/>
              <a:gd name="T17" fmla="*/ 335 h 667"/>
              <a:gd name="T18" fmla="*/ 577 w 1155"/>
              <a:gd name="T19" fmla="*/ 667 h 667"/>
              <a:gd name="T20" fmla="*/ 1155 w 1155"/>
              <a:gd name="T21" fmla="*/ 335 h 667"/>
              <a:gd name="T22" fmla="*/ 1155 w 1155"/>
              <a:gd name="T23" fmla="*/ 335 h 667"/>
              <a:gd name="T24" fmla="*/ 1155 w 1155"/>
              <a:gd name="T25" fmla="*/ 335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5" h="667">
                <a:moveTo>
                  <a:pt x="1155" y="335"/>
                </a:moveTo>
                <a:lnTo>
                  <a:pt x="1155" y="335"/>
                </a:lnTo>
                <a:lnTo>
                  <a:pt x="1155" y="335"/>
                </a:lnTo>
                <a:lnTo>
                  <a:pt x="577" y="0"/>
                </a:lnTo>
                <a:lnTo>
                  <a:pt x="3" y="335"/>
                </a:lnTo>
                <a:lnTo>
                  <a:pt x="0" y="335"/>
                </a:lnTo>
                <a:lnTo>
                  <a:pt x="0" y="335"/>
                </a:lnTo>
                <a:lnTo>
                  <a:pt x="0" y="335"/>
                </a:lnTo>
                <a:lnTo>
                  <a:pt x="3" y="335"/>
                </a:lnTo>
                <a:lnTo>
                  <a:pt x="577" y="667"/>
                </a:lnTo>
                <a:lnTo>
                  <a:pt x="1155" y="335"/>
                </a:lnTo>
                <a:lnTo>
                  <a:pt x="1155" y="335"/>
                </a:lnTo>
                <a:lnTo>
                  <a:pt x="1155" y="335"/>
                </a:lnTo>
                <a:close/>
              </a:path>
            </a:pathLst>
          </a:custGeom>
          <a:solidFill>
            <a:srgbClr val="727CA3"/>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sp>
        <p:nvSpPr>
          <p:cNvPr id="45" name="Freeform 16"/>
          <p:cNvSpPr/>
          <p:nvPr/>
        </p:nvSpPr>
        <p:spPr bwMode="auto">
          <a:xfrm>
            <a:off x="3992165" y="3545436"/>
            <a:ext cx="622697" cy="1005817"/>
          </a:xfrm>
          <a:custGeom>
            <a:avLst/>
            <a:gdLst>
              <a:gd name="T0" fmla="*/ 3 w 579"/>
              <a:gd name="T1" fmla="*/ 0 h 1001"/>
              <a:gd name="T2" fmla="*/ 0 w 579"/>
              <a:gd name="T3" fmla="*/ 0 h 1001"/>
              <a:gd name="T4" fmla="*/ 0 w 579"/>
              <a:gd name="T5" fmla="*/ 669 h 1001"/>
              <a:gd name="T6" fmla="*/ 577 w 579"/>
              <a:gd name="T7" fmla="*/ 1001 h 1001"/>
              <a:gd name="T8" fmla="*/ 579 w 579"/>
              <a:gd name="T9" fmla="*/ 1001 h 1001"/>
              <a:gd name="T10" fmla="*/ 579 w 579"/>
              <a:gd name="T11" fmla="*/ 332 h 1001"/>
              <a:gd name="T12" fmla="*/ 577 w 579"/>
              <a:gd name="T13" fmla="*/ 332 h 1001"/>
              <a:gd name="T14" fmla="*/ 3 w 579"/>
              <a:gd name="T15" fmla="*/ 0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9" h="1001">
                <a:moveTo>
                  <a:pt x="3" y="0"/>
                </a:moveTo>
                <a:lnTo>
                  <a:pt x="0" y="0"/>
                </a:lnTo>
                <a:lnTo>
                  <a:pt x="0" y="669"/>
                </a:lnTo>
                <a:lnTo>
                  <a:pt x="577" y="1001"/>
                </a:lnTo>
                <a:lnTo>
                  <a:pt x="579" y="1001"/>
                </a:lnTo>
                <a:lnTo>
                  <a:pt x="579" y="332"/>
                </a:lnTo>
                <a:lnTo>
                  <a:pt x="577" y="332"/>
                </a:lnTo>
                <a:lnTo>
                  <a:pt x="3" y="0"/>
                </a:lnTo>
                <a:close/>
              </a:path>
            </a:pathLst>
          </a:custGeom>
          <a:solidFill>
            <a:srgbClr val="727CA3"/>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sp>
        <p:nvSpPr>
          <p:cNvPr id="46" name="Freeform 17"/>
          <p:cNvSpPr/>
          <p:nvPr/>
        </p:nvSpPr>
        <p:spPr bwMode="auto">
          <a:xfrm>
            <a:off x="3992165" y="3209767"/>
            <a:ext cx="622697" cy="670148"/>
          </a:xfrm>
          <a:custGeom>
            <a:avLst/>
            <a:gdLst>
              <a:gd name="T0" fmla="*/ 579 w 579"/>
              <a:gd name="T1" fmla="*/ 3 h 667"/>
              <a:gd name="T2" fmla="*/ 577 w 579"/>
              <a:gd name="T3" fmla="*/ 0 h 667"/>
              <a:gd name="T4" fmla="*/ 3 w 579"/>
              <a:gd name="T5" fmla="*/ 335 h 667"/>
              <a:gd name="T6" fmla="*/ 0 w 579"/>
              <a:gd name="T7" fmla="*/ 335 h 667"/>
              <a:gd name="T8" fmla="*/ 0 w 579"/>
              <a:gd name="T9" fmla="*/ 335 h 667"/>
              <a:gd name="T10" fmla="*/ 0 w 579"/>
              <a:gd name="T11" fmla="*/ 335 h 667"/>
              <a:gd name="T12" fmla="*/ 3 w 579"/>
              <a:gd name="T13" fmla="*/ 335 h 667"/>
              <a:gd name="T14" fmla="*/ 577 w 579"/>
              <a:gd name="T15" fmla="*/ 667 h 667"/>
              <a:gd name="T16" fmla="*/ 579 w 579"/>
              <a:gd name="T17" fmla="*/ 667 h 667"/>
              <a:gd name="T18" fmla="*/ 579 w 579"/>
              <a:gd name="T19" fmla="*/ 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667">
                <a:moveTo>
                  <a:pt x="579" y="3"/>
                </a:moveTo>
                <a:lnTo>
                  <a:pt x="577" y="0"/>
                </a:lnTo>
                <a:lnTo>
                  <a:pt x="3" y="335"/>
                </a:lnTo>
                <a:lnTo>
                  <a:pt x="0" y="335"/>
                </a:lnTo>
                <a:lnTo>
                  <a:pt x="0" y="335"/>
                </a:lnTo>
                <a:lnTo>
                  <a:pt x="0" y="335"/>
                </a:lnTo>
                <a:lnTo>
                  <a:pt x="3" y="335"/>
                </a:lnTo>
                <a:lnTo>
                  <a:pt x="577" y="667"/>
                </a:lnTo>
                <a:lnTo>
                  <a:pt x="579" y="667"/>
                </a:lnTo>
                <a:lnTo>
                  <a:pt x="579" y="3"/>
                </a:lnTo>
                <a:close/>
              </a:path>
            </a:pathLst>
          </a:custGeom>
          <a:solidFill>
            <a:srgbClr val="727CA3">
              <a:lumMod val="75000"/>
            </a:srgbClr>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sp>
        <p:nvSpPr>
          <p:cNvPr id="47" name="Freeform 18"/>
          <p:cNvSpPr/>
          <p:nvPr/>
        </p:nvSpPr>
        <p:spPr bwMode="auto">
          <a:xfrm>
            <a:off x="3682604" y="3043123"/>
            <a:ext cx="929878" cy="502313"/>
          </a:xfrm>
          <a:custGeom>
            <a:avLst/>
            <a:gdLst>
              <a:gd name="T0" fmla="*/ 0 w 866"/>
              <a:gd name="T1" fmla="*/ 335 h 501"/>
              <a:gd name="T2" fmla="*/ 289 w 866"/>
              <a:gd name="T3" fmla="*/ 501 h 501"/>
              <a:gd name="T4" fmla="*/ 866 w 866"/>
              <a:gd name="T5" fmla="*/ 166 h 501"/>
              <a:gd name="T6" fmla="*/ 579 w 866"/>
              <a:gd name="T7" fmla="*/ 0 h 501"/>
              <a:gd name="T8" fmla="*/ 0 w 866"/>
              <a:gd name="T9" fmla="*/ 335 h 501"/>
            </a:gdLst>
            <a:ahLst/>
            <a:cxnLst>
              <a:cxn ang="0">
                <a:pos x="T0" y="T1"/>
              </a:cxn>
              <a:cxn ang="0">
                <a:pos x="T2" y="T3"/>
              </a:cxn>
              <a:cxn ang="0">
                <a:pos x="T4" y="T5"/>
              </a:cxn>
              <a:cxn ang="0">
                <a:pos x="T6" y="T7"/>
              </a:cxn>
              <a:cxn ang="0">
                <a:pos x="T8" y="T9"/>
              </a:cxn>
            </a:cxnLst>
            <a:rect l="0" t="0" r="r" b="b"/>
            <a:pathLst>
              <a:path w="866" h="501">
                <a:moveTo>
                  <a:pt x="0" y="335"/>
                </a:moveTo>
                <a:lnTo>
                  <a:pt x="289" y="501"/>
                </a:lnTo>
                <a:lnTo>
                  <a:pt x="866" y="166"/>
                </a:lnTo>
                <a:lnTo>
                  <a:pt x="579" y="0"/>
                </a:lnTo>
                <a:lnTo>
                  <a:pt x="0" y="335"/>
                </a:lnTo>
                <a:close/>
              </a:path>
            </a:pathLst>
          </a:custGeom>
          <a:solidFill>
            <a:srgbClr val="727CA3">
              <a:lumMod val="60000"/>
              <a:lumOff val="40000"/>
            </a:srgbClr>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sp>
        <p:nvSpPr>
          <p:cNvPr id="48" name="Freeform 19"/>
          <p:cNvSpPr/>
          <p:nvPr/>
        </p:nvSpPr>
        <p:spPr bwMode="auto">
          <a:xfrm>
            <a:off x="4614862" y="3043123"/>
            <a:ext cx="929879" cy="502313"/>
          </a:xfrm>
          <a:custGeom>
            <a:avLst/>
            <a:gdLst>
              <a:gd name="T0" fmla="*/ 866 w 866"/>
              <a:gd name="T1" fmla="*/ 335 h 501"/>
              <a:gd name="T2" fmla="*/ 576 w 866"/>
              <a:gd name="T3" fmla="*/ 501 h 501"/>
              <a:gd name="T4" fmla="*/ 0 w 866"/>
              <a:gd name="T5" fmla="*/ 169 h 501"/>
              <a:gd name="T6" fmla="*/ 287 w 866"/>
              <a:gd name="T7" fmla="*/ 0 h 501"/>
              <a:gd name="T8" fmla="*/ 866 w 866"/>
              <a:gd name="T9" fmla="*/ 335 h 501"/>
            </a:gdLst>
            <a:ahLst/>
            <a:cxnLst>
              <a:cxn ang="0">
                <a:pos x="T0" y="T1"/>
              </a:cxn>
              <a:cxn ang="0">
                <a:pos x="T2" y="T3"/>
              </a:cxn>
              <a:cxn ang="0">
                <a:pos x="T4" y="T5"/>
              </a:cxn>
              <a:cxn ang="0">
                <a:pos x="T6" y="T7"/>
              </a:cxn>
              <a:cxn ang="0">
                <a:pos x="T8" y="T9"/>
              </a:cxn>
            </a:cxnLst>
            <a:rect l="0" t="0" r="r" b="b"/>
            <a:pathLst>
              <a:path w="866" h="501">
                <a:moveTo>
                  <a:pt x="866" y="335"/>
                </a:moveTo>
                <a:lnTo>
                  <a:pt x="576" y="501"/>
                </a:lnTo>
                <a:lnTo>
                  <a:pt x="0" y="169"/>
                </a:lnTo>
                <a:lnTo>
                  <a:pt x="287" y="0"/>
                </a:lnTo>
                <a:lnTo>
                  <a:pt x="866" y="335"/>
                </a:lnTo>
                <a:close/>
              </a:path>
            </a:pathLst>
          </a:custGeom>
          <a:solidFill>
            <a:srgbClr val="727CA3">
              <a:lumMod val="60000"/>
              <a:lumOff val="40000"/>
            </a:srgbClr>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sp>
        <p:nvSpPr>
          <p:cNvPr id="49" name="Freeform 20"/>
          <p:cNvSpPr/>
          <p:nvPr/>
        </p:nvSpPr>
        <p:spPr bwMode="auto">
          <a:xfrm>
            <a:off x="3682604" y="3545435"/>
            <a:ext cx="932259" cy="503504"/>
          </a:xfrm>
          <a:custGeom>
            <a:avLst/>
            <a:gdLst>
              <a:gd name="T0" fmla="*/ 0 w 868"/>
              <a:gd name="T1" fmla="*/ 166 h 501"/>
              <a:gd name="T2" fmla="*/ 289 w 868"/>
              <a:gd name="T3" fmla="*/ 0 h 501"/>
              <a:gd name="T4" fmla="*/ 868 w 868"/>
              <a:gd name="T5" fmla="*/ 332 h 501"/>
              <a:gd name="T6" fmla="*/ 579 w 868"/>
              <a:gd name="T7" fmla="*/ 501 h 501"/>
              <a:gd name="T8" fmla="*/ 0 w 868"/>
              <a:gd name="T9" fmla="*/ 166 h 501"/>
            </a:gdLst>
            <a:ahLst/>
            <a:cxnLst>
              <a:cxn ang="0">
                <a:pos x="T0" y="T1"/>
              </a:cxn>
              <a:cxn ang="0">
                <a:pos x="T2" y="T3"/>
              </a:cxn>
              <a:cxn ang="0">
                <a:pos x="T4" y="T5"/>
              </a:cxn>
              <a:cxn ang="0">
                <a:pos x="T6" y="T7"/>
              </a:cxn>
              <a:cxn ang="0">
                <a:pos x="T8" y="T9"/>
              </a:cxn>
            </a:cxnLst>
            <a:rect l="0" t="0" r="r" b="b"/>
            <a:pathLst>
              <a:path w="868" h="501">
                <a:moveTo>
                  <a:pt x="0" y="166"/>
                </a:moveTo>
                <a:lnTo>
                  <a:pt x="289" y="0"/>
                </a:lnTo>
                <a:lnTo>
                  <a:pt x="868" y="332"/>
                </a:lnTo>
                <a:lnTo>
                  <a:pt x="579" y="501"/>
                </a:lnTo>
                <a:lnTo>
                  <a:pt x="0" y="166"/>
                </a:lnTo>
                <a:close/>
              </a:path>
            </a:pathLst>
          </a:custGeom>
          <a:solidFill>
            <a:srgbClr val="727CA3">
              <a:lumMod val="60000"/>
              <a:lumOff val="40000"/>
            </a:srgbClr>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sp>
        <p:nvSpPr>
          <p:cNvPr id="50" name="Freeform 21"/>
          <p:cNvSpPr/>
          <p:nvPr/>
        </p:nvSpPr>
        <p:spPr bwMode="auto">
          <a:xfrm>
            <a:off x="4614862" y="3545435"/>
            <a:ext cx="929879" cy="503504"/>
          </a:xfrm>
          <a:custGeom>
            <a:avLst/>
            <a:gdLst>
              <a:gd name="T0" fmla="*/ 866 w 866"/>
              <a:gd name="T1" fmla="*/ 166 h 501"/>
              <a:gd name="T2" fmla="*/ 576 w 866"/>
              <a:gd name="T3" fmla="*/ 0 h 501"/>
              <a:gd name="T4" fmla="*/ 0 w 866"/>
              <a:gd name="T5" fmla="*/ 332 h 501"/>
              <a:gd name="T6" fmla="*/ 287 w 866"/>
              <a:gd name="T7" fmla="*/ 501 h 501"/>
              <a:gd name="T8" fmla="*/ 866 w 866"/>
              <a:gd name="T9" fmla="*/ 166 h 501"/>
            </a:gdLst>
            <a:ahLst/>
            <a:cxnLst>
              <a:cxn ang="0">
                <a:pos x="T0" y="T1"/>
              </a:cxn>
              <a:cxn ang="0">
                <a:pos x="T2" y="T3"/>
              </a:cxn>
              <a:cxn ang="0">
                <a:pos x="T4" y="T5"/>
              </a:cxn>
              <a:cxn ang="0">
                <a:pos x="T6" y="T7"/>
              </a:cxn>
              <a:cxn ang="0">
                <a:pos x="T8" y="T9"/>
              </a:cxn>
            </a:cxnLst>
            <a:rect l="0" t="0" r="r" b="b"/>
            <a:pathLst>
              <a:path w="866" h="501">
                <a:moveTo>
                  <a:pt x="866" y="166"/>
                </a:moveTo>
                <a:lnTo>
                  <a:pt x="576" y="0"/>
                </a:lnTo>
                <a:lnTo>
                  <a:pt x="0" y="332"/>
                </a:lnTo>
                <a:lnTo>
                  <a:pt x="287" y="501"/>
                </a:lnTo>
                <a:lnTo>
                  <a:pt x="866" y="166"/>
                </a:lnTo>
                <a:close/>
              </a:path>
            </a:pathLst>
          </a:custGeom>
          <a:solidFill>
            <a:srgbClr val="727CA3">
              <a:lumMod val="60000"/>
              <a:lumOff val="40000"/>
            </a:srgbClr>
          </a:solidFill>
          <a:ln>
            <a:noFill/>
          </a:ln>
        </p:spPr>
        <p:txBody>
          <a:bodyPr/>
          <a:lstStyle/>
          <a:p>
            <a:pPr defTabSz="685800" eaLnBrk="1" fontAlgn="auto" hangingPunct="1">
              <a:spcBef>
                <a:spcPts val="0"/>
              </a:spcBef>
              <a:spcAft>
                <a:spcPts val="0"/>
              </a:spcAft>
              <a:defRPr/>
            </a:pPr>
            <a:endParaRPr lang="id-ID" sz="1350" kern="0" dirty="0">
              <a:solidFill>
                <a:prstClr val="black"/>
              </a:solidFill>
              <a:latin typeface="等线"/>
              <a:ea typeface="+mn-ea"/>
              <a:sym typeface="+mn-lt"/>
            </a:endParaRPr>
          </a:p>
        </p:txBody>
      </p:sp>
      <p:pic>
        <p:nvPicPr>
          <p:cNvPr id="51" name="Picture 8" descr="yiny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3116" y="3207387"/>
            <a:ext cx="1337072" cy="62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Freeform 11"/>
          <p:cNvSpPr/>
          <p:nvPr/>
        </p:nvSpPr>
        <p:spPr bwMode="auto">
          <a:xfrm rot="20967558">
            <a:off x="3207544" y="1323119"/>
            <a:ext cx="1590675" cy="2206844"/>
          </a:xfrm>
          <a:custGeom>
            <a:avLst/>
            <a:gdLst>
              <a:gd name="T0" fmla="*/ 1150 w 980"/>
              <a:gd name="T1" fmla="*/ 2121 h 1370"/>
              <a:gd name="T2" fmla="*/ 1047 w 980"/>
              <a:gd name="T3" fmla="*/ 689 h 1370"/>
              <a:gd name="T4" fmla="*/ 271 w 980"/>
              <a:gd name="T5" fmla="*/ 865 h 1370"/>
              <a:gd name="T6" fmla="*/ 1150 w 980"/>
              <a:gd name="T7" fmla="*/ 2121 h 13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0" h="1370">
                <a:moveTo>
                  <a:pt x="737" y="1370"/>
                </a:moveTo>
                <a:cubicBezTo>
                  <a:pt x="737" y="1370"/>
                  <a:pt x="980" y="890"/>
                  <a:pt x="671" y="445"/>
                </a:cubicBezTo>
                <a:cubicBezTo>
                  <a:pt x="362" y="0"/>
                  <a:pt x="0" y="297"/>
                  <a:pt x="174" y="559"/>
                </a:cubicBezTo>
                <a:cubicBezTo>
                  <a:pt x="349" y="822"/>
                  <a:pt x="666" y="782"/>
                  <a:pt x="737" y="1370"/>
                </a:cubicBezTo>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1" fontAlgn="auto" hangingPunct="1">
              <a:spcBef>
                <a:spcPts val="0"/>
              </a:spcBef>
              <a:spcAft>
                <a:spcPts val="0"/>
              </a:spcAft>
              <a:defRPr/>
            </a:pPr>
            <a:endParaRPr lang="zh-CN" altLang="en-US" sz="1350" dirty="0">
              <a:solidFill>
                <a:prstClr val="white"/>
              </a:solidFill>
              <a:latin typeface="等线"/>
              <a:ea typeface="等线" panose="02010600030101010101" pitchFamily="2" charset="-122"/>
              <a:cs typeface="+mn-ea"/>
              <a:sym typeface="+mn-lt"/>
            </a:endParaRPr>
          </a:p>
        </p:txBody>
      </p:sp>
      <p:sp>
        <p:nvSpPr>
          <p:cNvPr id="53" name="Freeform 12"/>
          <p:cNvSpPr/>
          <p:nvPr/>
        </p:nvSpPr>
        <p:spPr bwMode="auto">
          <a:xfrm rot="20967558">
            <a:off x="3206353" y="1320739"/>
            <a:ext cx="1589484" cy="2206844"/>
          </a:xfrm>
          <a:custGeom>
            <a:avLst/>
            <a:gdLst>
              <a:gd name="T0" fmla="*/ 1149 w 980"/>
              <a:gd name="T1" fmla="*/ 2121 h 1370"/>
              <a:gd name="T2" fmla="*/ 1046 w 980"/>
              <a:gd name="T3" fmla="*/ 689 h 1370"/>
              <a:gd name="T4" fmla="*/ 271 w 980"/>
              <a:gd name="T5" fmla="*/ 865 h 1370"/>
              <a:gd name="T6" fmla="*/ 1149 w 980"/>
              <a:gd name="T7" fmla="*/ 2121 h 13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0" h="1370">
                <a:moveTo>
                  <a:pt x="737" y="1370"/>
                </a:moveTo>
                <a:cubicBezTo>
                  <a:pt x="737" y="1370"/>
                  <a:pt x="980" y="890"/>
                  <a:pt x="671" y="445"/>
                </a:cubicBezTo>
                <a:cubicBezTo>
                  <a:pt x="362" y="0"/>
                  <a:pt x="0" y="297"/>
                  <a:pt x="174" y="559"/>
                </a:cubicBezTo>
                <a:cubicBezTo>
                  <a:pt x="349" y="822"/>
                  <a:pt x="666" y="782"/>
                  <a:pt x="737" y="1370"/>
                </a:cubicBezTo>
              </a:path>
            </a:pathLst>
          </a:custGeom>
          <a:solidFill>
            <a:schemeClr val="accent2"/>
          </a:solidFill>
          <a:ln>
            <a:noFill/>
          </a:ln>
          <a:effectLst/>
        </p:spPr>
        <p:txBody>
          <a:bodyPr/>
          <a:lstStyle/>
          <a:p>
            <a:pPr defTabSz="685800" eaLnBrk="1" fontAlgn="auto" hangingPunct="1">
              <a:spcBef>
                <a:spcPts val="0"/>
              </a:spcBef>
              <a:spcAft>
                <a:spcPts val="0"/>
              </a:spcAft>
              <a:defRPr/>
            </a:pPr>
            <a:endParaRPr lang="zh-CN" altLang="en-US" sz="1350" dirty="0">
              <a:solidFill>
                <a:prstClr val="white"/>
              </a:solidFill>
              <a:latin typeface="等线"/>
              <a:ea typeface="等线" panose="02010600030101010101" pitchFamily="2" charset="-122"/>
              <a:cs typeface="+mn-ea"/>
              <a:sym typeface="+mn-lt"/>
            </a:endParaRPr>
          </a:p>
        </p:txBody>
      </p:sp>
      <p:sp>
        <p:nvSpPr>
          <p:cNvPr id="54" name="Freeform 2"/>
          <p:cNvSpPr>
            <a:spLocks noChangeArrowheads="1"/>
          </p:cNvSpPr>
          <p:nvPr/>
        </p:nvSpPr>
        <p:spPr bwMode="auto">
          <a:xfrm>
            <a:off x="3545682" y="1884947"/>
            <a:ext cx="413147" cy="413039"/>
          </a:xfrm>
          <a:custGeom>
            <a:avLst/>
            <a:gdLst>
              <a:gd name="T0" fmla="*/ 3437 w 6844"/>
              <a:gd name="T1" fmla="*/ 1719 h 6844"/>
              <a:gd name="T2" fmla="*/ 3437 w 6844"/>
              <a:gd name="T3" fmla="*/ 2875 h 6844"/>
              <a:gd name="T4" fmla="*/ 3437 w 6844"/>
              <a:gd name="T5" fmla="*/ 1719 h 6844"/>
              <a:gd name="T6" fmla="*/ 6843 w 6844"/>
              <a:gd name="T7" fmla="*/ 188 h 6844"/>
              <a:gd name="T8" fmla="*/ 5437 w 6844"/>
              <a:gd name="T9" fmla="*/ 2375 h 6844"/>
              <a:gd name="T10" fmla="*/ 5124 w 6844"/>
              <a:gd name="T11" fmla="*/ 1250 h 6844"/>
              <a:gd name="T12" fmla="*/ 5093 w 6844"/>
              <a:gd name="T13" fmla="*/ 2719 h 6844"/>
              <a:gd name="T14" fmla="*/ 4437 w 6844"/>
              <a:gd name="T15" fmla="*/ 3749 h 6844"/>
              <a:gd name="T16" fmla="*/ 5218 w 6844"/>
              <a:gd name="T17" fmla="*/ 4562 h 6844"/>
              <a:gd name="T18" fmla="*/ 5218 w 6844"/>
              <a:gd name="T19" fmla="*/ 4593 h 6844"/>
              <a:gd name="T20" fmla="*/ 5124 w 6844"/>
              <a:gd name="T21" fmla="*/ 6624 h 6844"/>
              <a:gd name="T22" fmla="*/ 4812 w 6844"/>
              <a:gd name="T23" fmla="*/ 6843 h 6844"/>
              <a:gd name="T24" fmla="*/ 4812 w 6844"/>
              <a:gd name="T25" fmla="*/ 5093 h 6844"/>
              <a:gd name="T26" fmla="*/ 2594 w 6844"/>
              <a:gd name="T27" fmla="*/ 5812 h 6844"/>
              <a:gd name="T28" fmla="*/ 2438 w 6844"/>
              <a:gd name="T29" fmla="*/ 5968 h 6844"/>
              <a:gd name="T30" fmla="*/ 875 w 6844"/>
              <a:gd name="T31" fmla="*/ 6843 h 6844"/>
              <a:gd name="T32" fmla="*/ 719 w 6844"/>
              <a:gd name="T33" fmla="*/ 6312 h 6844"/>
              <a:gd name="T34" fmla="*/ 2844 w 6844"/>
              <a:gd name="T35" fmla="*/ 4562 h 6844"/>
              <a:gd name="T36" fmla="*/ 1782 w 6844"/>
              <a:gd name="T37" fmla="*/ 2750 h 6844"/>
              <a:gd name="T38" fmla="*/ 1719 w 6844"/>
              <a:gd name="T39" fmla="*/ 2594 h 6844"/>
              <a:gd name="T40" fmla="*/ 1250 w 6844"/>
              <a:gd name="T41" fmla="*/ 1313 h 6844"/>
              <a:gd name="T42" fmla="*/ 407 w 6844"/>
              <a:gd name="T43" fmla="*/ 2563 h 6844"/>
              <a:gd name="T44" fmla="*/ 1032 w 6844"/>
              <a:gd name="T45" fmla="*/ 32 h 6844"/>
              <a:gd name="T46" fmla="*/ 1813 w 6844"/>
              <a:gd name="T47" fmla="*/ 938 h 6844"/>
              <a:gd name="T48" fmla="*/ 2157 w 6844"/>
              <a:gd name="T49" fmla="*/ 907 h 6844"/>
              <a:gd name="T50" fmla="*/ 4718 w 6844"/>
              <a:gd name="T51" fmla="*/ 907 h 6844"/>
              <a:gd name="T52" fmla="*/ 5031 w 6844"/>
              <a:gd name="T53" fmla="*/ 938 h 6844"/>
              <a:gd name="T54" fmla="*/ 5812 w 6844"/>
              <a:gd name="T55" fmla="*/ 0 h 6844"/>
              <a:gd name="T56" fmla="*/ 4562 w 6844"/>
              <a:gd name="T57" fmla="*/ 1188 h 6844"/>
              <a:gd name="T58" fmla="*/ 3437 w 6844"/>
              <a:gd name="T59" fmla="*/ 1157 h 6844"/>
              <a:gd name="T60" fmla="*/ 2282 w 6844"/>
              <a:gd name="T61" fmla="*/ 2469 h 6844"/>
              <a:gd name="T62" fmla="*/ 3718 w 6844"/>
              <a:gd name="T63" fmla="*/ 3157 h 6844"/>
              <a:gd name="T64" fmla="*/ 4562 w 6844"/>
              <a:gd name="T65" fmla="*/ 1188 h 6844"/>
              <a:gd name="T66" fmla="*/ 4562 w 6844"/>
              <a:gd name="T67" fmla="*/ 1188 h 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lnTo>
                  <a:pt x="1782" y="2750"/>
                </a:ln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ysClr val="window" lastClr="FFFFFF"/>
          </a:solidFill>
          <a:ln>
            <a:noFill/>
          </a:ln>
          <a:effectLst/>
        </p:spPr>
        <p:txBody>
          <a:bodyPr wrap="none" anchor="ctr"/>
          <a:lstStyle/>
          <a:p>
            <a:pPr defTabSz="685800" eaLnBrk="1" fontAlgn="auto" hangingPunct="1">
              <a:spcBef>
                <a:spcPts val="0"/>
              </a:spcBef>
              <a:spcAft>
                <a:spcPts val="0"/>
              </a:spcAft>
              <a:defRPr/>
            </a:pPr>
            <a:endParaRPr lang="en-US" sz="1350" kern="0" dirty="0">
              <a:solidFill>
                <a:prstClr val="black"/>
              </a:solidFill>
              <a:latin typeface="等线"/>
              <a:ea typeface="+mn-ea"/>
              <a:sym typeface="+mn-lt"/>
            </a:endParaRPr>
          </a:p>
        </p:txBody>
      </p:sp>
      <p:sp>
        <p:nvSpPr>
          <p:cNvPr id="56" name="Freeform 3"/>
          <p:cNvSpPr>
            <a:spLocks noChangeArrowheads="1"/>
          </p:cNvSpPr>
          <p:nvPr/>
        </p:nvSpPr>
        <p:spPr bwMode="auto">
          <a:xfrm>
            <a:off x="3231358" y="2688409"/>
            <a:ext cx="432197" cy="332099"/>
          </a:xfrm>
          <a:custGeom>
            <a:avLst/>
            <a:gdLst>
              <a:gd name="T0" fmla="*/ 3034 w 6392"/>
              <a:gd name="T1" fmla="*/ 2260 h 4907"/>
              <a:gd name="T2" fmla="*/ 2582 w 6392"/>
              <a:gd name="T3" fmla="*/ 1937 h 4907"/>
              <a:gd name="T4" fmla="*/ 1421 w 6392"/>
              <a:gd name="T5" fmla="*/ 2196 h 4907"/>
              <a:gd name="T6" fmla="*/ 388 w 6392"/>
              <a:gd name="T7" fmla="*/ 4583 h 4907"/>
              <a:gd name="T8" fmla="*/ 2712 w 6392"/>
              <a:gd name="T9" fmla="*/ 3551 h 4907"/>
              <a:gd name="T10" fmla="*/ 3034 w 6392"/>
              <a:gd name="T11" fmla="*/ 2260 h 4907"/>
              <a:gd name="T12" fmla="*/ 2454 w 6392"/>
              <a:gd name="T13" fmla="*/ 3228 h 4907"/>
              <a:gd name="T14" fmla="*/ 711 w 6392"/>
              <a:gd name="T15" fmla="*/ 4261 h 4907"/>
              <a:gd name="T16" fmla="*/ 1679 w 6392"/>
              <a:gd name="T17" fmla="*/ 2518 h 4907"/>
              <a:gd name="T18" fmla="*/ 1874 w 6392"/>
              <a:gd name="T19" fmla="*/ 2648 h 4907"/>
              <a:gd name="T20" fmla="*/ 2260 w 6392"/>
              <a:gd name="T21" fmla="*/ 3034 h 4907"/>
              <a:gd name="T22" fmla="*/ 2454 w 6392"/>
              <a:gd name="T23" fmla="*/ 3228 h 4907"/>
              <a:gd name="T24" fmla="*/ 6197 w 6392"/>
              <a:gd name="T25" fmla="*/ 710 h 4907"/>
              <a:gd name="T26" fmla="*/ 3615 w 6392"/>
              <a:gd name="T27" fmla="*/ 646 h 4907"/>
              <a:gd name="T28" fmla="*/ 2776 w 6392"/>
              <a:gd name="T29" fmla="*/ 1679 h 4907"/>
              <a:gd name="T30" fmla="*/ 3034 w 6392"/>
              <a:gd name="T31" fmla="*/ 2196 h 4907"/>
              <a:gd name="T32" fmla="*/ 4326 w 6392"/>
              <a:gd name="T33" fmla="*/ 2454 h 4907"/>
              <a:gd name="T34" fmla="*/ 6197 w 6392"/>
              <a:gd name="T35" fmla="*/ 710 h 4907"/>
              <a:gd name="T36" fmla="*/ 5489 w 6392"/>
              <a:gd name="T37" fmla="*/ 1549 h 4907"/>
              <a:gd name="T38" fmla="*/ 3681 w 6392"/>
              <a:gd name="T39" fmla="*/ 1937 h 4907"/>
              <a:gd name="T40" fmla="*/ 4067 w 6392"/>
              <a:gd name="T41" fmla="*/ 1485 h 4907"/>
              <a:gd name="T42" fmla="*/ 3487 w 6392"/>
              <a:gd name="T43" fmla="*/ 1421 h 4907"/>
              <a:gd name="T44" fmla="*/ 5164 w 6392"/>
              <a:gd name="T45" fmla="*/ 582 h 4907"/>
              <a:gd name="T46" fmla="*/ 5489 w 6392"/>
              <a:gd name="T47" fmla="*/ 1549 h 4907"/>
              <a:gd name="T48" fmla="*/ 3165 w 6392"/>
              <a:gd name="T49" fmla="*/ 2260 h 4907"/>
              <a:gd name="T50" fmla="*/ 3423 w 6392"/>
              <a:gd name="T51" fmla="*/ 3098 h 4907"/>
              <a:gd name="T52" fmla="*/ 3423 w 6392"/>
              <a:gd name="T53" fmla="*/ 2582 h 4907"/>
              <a:gd name="T54" fmla="*/ 3165 w 6392"/>
              <a:gd name="T55" fmla="*/ 2260 h 4907"/>
              <a:gd name="T56" fmla="*/ 2196 w 6392"/>
              <a:gd name="T57" fmla="*/ 1615 h 4907"/>
              <a:gd name="T58" fmla="*/ 2066 w 6392"/>
              <a:gd name="T59" fmla="*/ 1163 h 4907"/>
              <a:gd name="T60" fmla="*/ 2518 w 6392"/>
              <a:gd name="T61" fmla="*/ 1549 h 4907"/>
              <a:gd name="T62" fmla="*/ 2582 w 6392"/>
              <a:gd name="T63" fmla="*/ 1873 h 4907"/>
              <a:gd name="T64" fmla="*/ 2196 w 6392"/>
              <a:gd name="T65" fmla="*/ 1615 h 4907"/>
              <a:gd name="T66" fmla="*/ 2196 w 6392"/>
              <a:gd name="T67" fmla="*/ 161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92" h="4907">
                <a:moveTo>
                  <a:pt x="3034" y="2260"/>
                </a:moveTo>
                <a:lnTo>
                  <a:pt x="3034" y="2260"/>
                </a:lnTo>
                <a:cubicBezTo>
                  <a:pt x="2776" y="2196"/>
                  <a:pt x="2776" y="2196"/>
                  <a:pt x="2776" y="2196"/>
                </a:cubicBezTo>
                <a:cubicBezTo>
                  <a:pt x="2582" y="1937"/>
                  <a:pt x="2582" y="1937"/>
                  <a:pt x="2582" y="1937"/>
                </a:cubicBezTo>
                <a:cubicBezTo>
                  <a:pt x="2454" y="2001"/>
                  <a:pt x="2454" y="2001"/>
                  <a:pt x="2454" y="2001"/>
                </a:cubicBezTo>
                <a:cubicBezTo>
                  <a:pt x="2132" y="1873"/>
                  <a:pt x="1679" y="1937"/>
                  <a:pt x="1421" y="2196"/>
                </a:cubicBezTo>
                <a:cubicBezTo>
                  <a:pt x="388" y="3228"/>
                  <a:pt x="388" y="3228"/>
                  <a:pt x="388" y="3228"/>
                </a:cubicBezTo>
                <a:cubicBezTo>
                  <a:pt x="0" y="3615"/>
                  <a:pt x="0" y="4197"/>
                  <a:pt x="388" y="4583"/>
                </a:cubicBezTo>
                <a:cubicBezTo>
                  <a:pt x="775" y="4906"/>
                  <a:pt x="1357" y="4906"/>
                  <a:pt x="1743" y="4583"/>
                </a:cubicBezTo>
                <a:cubicBezTo>
                  <a:pt x="2712" y="3551"/>
                  <a:pt x="2712" y="3551"/>
                  <a:pt x="2712" y="3551"/>
                </a:cubicBezTo>
                <a:cubicBezTo>
                  <a:pt x="3034" y="3228"/>
                  <a:pt x="3099" y="2776"/>
                  <a:pt x="2906" y="2454"/>
                </a:cubicBezTo>
                <a:lnTo>
                  <a:pt x="3034" y="2260"/>
                </a:lnTo>
                <a:close/>
                <a:moveTo>
                  <a:pt x="2454" y="3228"/>
                </a:moveTo>
                <a:lnTo>
                  <a:pt x="2454" y="3228"/>
                </a:lnTo>
                <a:cubicBezTo>
                  <a:pt x="1421" y="4261"/>
                  <a:pt x="1421" y="4261"/>
                  <a:pt x="1421" y="4261"/>
                </a:cubicBezTo>
                <a:cubicBezTo>
                  <a:pt x="1227" y="4455"/>
                  <a:pt x="905" y="4455"/>
                  <a:pt x="711" y="4261"/>
                </a:cubicBezTo>
                <a:cubicBezTo>
                  <a:pt x="516" y="4067"/>
                  <a:pt x="516" y="3745"/>
                  <a:pt x="711" y="3551"/>
                </a:cubicBezTo>
                <a:cubicBezTo>
                  <a:pt x="1679" y="2518"/>
                  <a:pt x="1679" y="2518"/>
                  <a:pt x="1679" y="2518"/>
                </a:cubicBezTo>
                <a:cubicBezTo>
                  <a:pt x="1807" y="2390"/>
                  <a:pt x="2002" y="2324"/>
                  <a:pt x="2132" y="2390"/>
                </a:cubicBezTo>
                <a:cubicBezTo>
                  <a:pt x="1874" y="2648"/>
                  <a:pt x="1874" y="2648"/>
                  <a:pt x="1874" y="2648"/>
                </a:cubicBezTo>
                <a:cubicBezTo>
                  <a:pt x="1743" y="2776"/>
                  <a:pt x="1743" y="2970"/>
                  <a:pt x="1874" y="3034"/>
                </a:cubicBezTo>
                <a:cubicBezTo>
                  <a:pt x="1938" y="3164"/>
                  <a:pt x="2132" y="3164"/>
                  <a:pt x="2260" y="3034"/>
                </a:cubicBezTo>
                <a:cubicBezTo>
                  <a:pt x="2582" y="2776"/>
                  <a:pt x="2582" y="2776"/>
                  <a:pt x="2582" y="2776"/>
                </a:cubicBezTo>
                <a:cubicBezTo>
                  <a:pt x="2582" y="2906"/>
                  <a:pt x="2582" y="3098"/>
                  <a:pt x="2454" y="3228"/>
                </a:cubicBezTo>
                <a:close/>
                <a:moveTo>
                  <a:pt x="6197" y="710"/>
                </a:moveTo>
                <a:lnTo>
                  <a:pt x="6197" y="710"/>
                </a:lnTo>
                <a:cubicBezTo>
                  <a:pt x="6005" y="258"/>
                  <a:pt x="5489" y="0"/>
                  <a:pt x="4972" y="194"/>
                </a:cubicBezTo>
                <a:cubicBezTo>
                  <a:pt x="3615" y="646"/>
                  <a:pt x="3615" y="646"/>
                  <a:pt x="3615" y="646"/>
                </a:cubicBezTo>
                <a:cubicBezTo>
                  <a:pt x="3229" y="841"/>
                  <a:pt x="3034" y="1163"/>
                  <a:pt x="3034" y="1549"/>
                </a:cubicBezTo>
                <a:cubicBezTo>
                  <a:pt x="2776" y="1679"/>
                  <a:pt x="2776" y="1679"/>
                  <a:pt x="2776" y="1679"/>
                </a:cubicBezTo>
                <a:cubicBezTo>
                  <a:pt x="2840" y="2001"/>
                  <a:pt x="2840" y="2001"/>
                  <a:pt x="2840" y="2001"/>
                </a:cubicBezTo>
                <a:cubicBezTo>
                  <a:pt x="3034" y="2196"/>
                  <a:pt x="3034" y="2196"/>
                  <a:pt x="3034" y="2196"/>
                </a:cubicBezTo>
                <a:cubicBezTo>
                  <a:pt x="3229" y="2132"/>
                  <a:pt x="3229" y="2132"/>
                  <a:pt x="3229" y="2132"/>
                </a:cubicBezTo>
                <a:cubicBezTo>
                  <a:pt x="3487" y="2454"/>
                  <a:pt x="3939" y="2582"/>
                  <a:pt x="4326" y="2454"/>
                </a:cubicBezTo>
                <a:cubicBezTo>
                  <a:pt x="5681" y="1937"/>
                  <a:pt x="5681" y="1937"/>
                  <a:pt x="5681" y="1937"/>
                </a:cubicBezTo>
                <a:cubicBezTo>
                  <a:pt x="6133" y="1743"/>
                  <a:pt x="6391" y="1227"/>
                  <a:pt x="6197" y="710"/>
                </a:cubicBezTo>
                <a:close/>
                <a:moveTo>
                  <a:pt x="5489" y="1549"/>
                </a:moveTo>
                <a:lnTo>
                  <a:pt x="5489" y="1549"/>
                </a:lnTo>
                <a:cubicBezTo>
                  <a:pt x="4131" y="2065"/>
                  <a:pt x="4131" y="2065"/>
                  <a:pt x="4131" y="2065"/>
                </a:cubicBezTo>
                <a:cubicBezTo>
                  <a:pt x="4003" y="2132"/>
                  <a:pt x="3809" y="2065"/>
                  <a:pt x="3681" y="1937"/>
                </a:cubicBezTo>
                <a:cubicBezTo>
                  <a:pt x="3939" y="1873"/>
                  <a:pt x="3939" y="1873"/>
                  <a:pt x="3939" y="1873"/>
                </a:cubicBezTo>
                <a:cubicBezTo>
                  <a:pt x="4067" y="1807"/>
                  <a:pt x="4131" y="1679"/>
                  <a:pt x="4067" y="1485"/>
                </a:cubicBezTo>
                <a:cubicBezTo>
                  <a:pt x="4003" y="1357"/>
                  <a:pt x="3873" y="1291"/>
                  <a:pt x="3681" y="1291"/>
                </a:cubicBezTo>
                <a:cubicBezTo>
                  <a:pt x="3487" y="1421"/>
                  <a:pt x="3487" y="1421"/>
                  <a:pt x="3487" y="1421"/>
                </a:cubicBezTo>
                <a:cubicBezTo>
                  <a:pt x="3551" y="1227"/>
                  <a:pt x="3615" y="1163"/>
                  <a:pt x="3809" y="1099"/>
                </a:cubicBezTo>
                <a:cubicBezTo>
                  <a:pt x="5164" y="582"/>
                  <a:pt x="5164" y="582"/>
                  <a:pt x="5164" y="582"/>
                </a:cubicBezTo>
                <a:cubicBezTo>
                  <a:pt x="5422" y="452"/>
                  <a:pt x="5681" y="646"/>
                  <a:pt x="5811" y="905"/>
                </a:cubicBezTo>
                <a:cubicBezTo>
                  <a:pt x="5875" y="1163"/>
                  <a:pt x="5747" y="1421"/>
                  <a:pt x="5489" y="1549"/>
                </a:cubicBezTo>
                <a:close/>
                <a:moveTo>
                  <a:pt x="3165" y="2260"/>
                </a:moveTo>
                <a:lnTo>
                  <a:pt x="3165" y="2260"/>
                </a:lnTo>
                <a:cubicBezTo>
                  <a:pt x="3551" y="2518"/>
                  <a:pt x="3551" y="2518"/>
                  <a:pt x="3551" y="2518"/>
                </a:cubicBezTo>
                <a:cubicBezTo>
                  <a:pt x="3423" y="3098"/>
                  <a:pt x="3423" y="3098"/>
                  <a:pt x="3423" y="3098"/>
                </a:cubicBezTo>
                <a:cubicBezTo>
                  <a:pt x="3293" y="3098"/>
                  <a:pt x="3293" y="3098"/>
                  <a:pt x="3293" y="3098"/>
                </a:cubicBezTo>
                <a:cubicBezTo>
                  <a:pt x="3423" y="2582"/>
                  <a:pt x="3423" y="2582"/>
                  <a:pt x="3423" y="2582"/>
                </a:cubicBezTo>
                <a:cubicBezTo>
                  <a:pt x="3034" y="2324"/>
                  <a:pt x="3034" y="2324"/>
                  <a:pt x="3034" y="2324"/>
                </a:cubicBezTo>
                <a:lnTo>
                  <a:pt x="3165" y="2260"/>
                </a:lnTo>
                <a:close/>
                <a:moveTo>
                  <a:pt x="2196" y="1615"/>
                </a:moveTo>
                <a:lnTo>
                  <a:pt x="2196" y="1615"/>
                </a:lnTo>
                <a:cubicBezTo>
                  <a:pt x="1938" y="1163"/>
                  <a:pt x="1938" y="1163"/>
                  <a:pt x="1938" y="1163"/>
                </a:cubicBezTo>
                <a:cubicBezTo>
                  <a:pt x="2066" y="1163"/>
                  <a:pt x="2066" y="1163"/>
                  <a:pt x="2066" y="1163"/>
                </a:cubicBezTo>
                <a:cubicBezTo>
                  <a:pt x="2260" y="1549"/>
                  <a:pt x="2260" y="1549"/>
                  <a:pt x="2260" y="1549"/>
                </a:cubicBezTo>
                <a:cubicBezTo>
                  <a:pt x="2518" y="1549"/>
                  <a:pt x="2518" y="1549"/>
                  <a:pt x="2518" y="1549"/>
                </a:cubicBezTo>
                <a:cubicBezTo>
                  <a:pt x="2648" y="1807"/>
                  <a:pt x="2648" y="1807"/>
                  <a:pt x="2648" y="1807"/>
                </a:cubicBezTo>
                <a:cubicBezTo>
                  <a:pt x="2582" y="1873"/>
                  <a:pt x="2582" y="1873"/>
                  <a:pt x="2582" y="1873"/>
                </a:cubicBezTo>
                <a:cubicBezTo>
                  <a:pt x="2454" y="1679"/>
                  <a:pt x="2454" y="1679"/>
                  <a:pt x="2454" y="1679"/>
                </a:cubicBezTo>
                <a:lnTo>
                  <a:pt x="2196" y="1615"/>
                </a:lnTo>
                <a:close/>
                <a:moveTo>
                  <a:pt x="2196" y="1615"/>
                </a:moveTo>
                <a:lnTo>
                  <a:pt x="2196" y="1615"/>
                </a:lnTo>
                <a:close/>
              </a:path>
            </a:pathLst>
          </a:custGeom>
          <a:solidFill>
            <a:sysClr val="window" lastClr="FFFFFF"/>
          </a:solidFill>
          <a:ln>
            <a:noFill/>
          </a:ln>
          <a:effectLst/>
        </p:spPr>
        <p:txBody>
          <a:bodyPr wrap="none" anchor="ctr"/>
          <a:lstStyle/>
          <a:p>
            <a:pPr defTabSz="685800" eaLnBrk="1" fontAlgn="auto" hangingPunct="1">
              <a:spcBef>
                <a:spcPts val="0"/>
              </a:spcBef>
              <a:spcAft>
                <a:spcPts val="0"/>
              </a:spcAft>
              <a:defRPr/>
            </a:pPr>
            <a:endParaRPr lang="en-US" sz="1350" kern="0" dirty="0">
              <a:solidFill>
                <a:prstClr val="black"/>
              </a:solidFill>
              <a:latin typeface="等线"/>
              <a:ea typeface="+mn-ea"/>
              <a:sym typeface="+mn-lt"/>
            </a:endParaRPr>
          </a:p>
        </p:txBody>
      </p:sp>
      <p:sp>
        <p:nvSpPr>
          <p:cNvPr id="57" name="Freeform 26"/>
          <p:cNvSpPr/>
          <p:nvPr/>
        </p:nvSpPr>
        <p:spPr bwMode="auto">
          <a:xfrm rot="20875150" flipH="1">
            <a:off x="4368403" y="1782580"/>
            <a:ext cx="1624013" cy="1517651"/>
          </a:xfrm>
          <a:custGeom>
            <a:avLst/>
            <a:gdLst>
              <a:gd name="T0" fmla="*/ 1512 w 1013"/>
              <a:gd name="T1" fmla="*/ 1460 h 995"/>
              <a:gd name="T2" fmla="*/ 929 w 1013"/>
              <a:gd name="T3" fmla="*/ 377 h 995"/>
              <a:gd name="T4" fmla="*/ 362 w 1013"/>
              <a:gd name="T5" fmla="*/ 770 h 995"/>
              <a:gd name="T6" fmla="*/ 1512 w 1013"/>
              <a:gd name="T7" fmla="*/ 1460 h 9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3" h="995">
                <a:moveTo>
                  <a:pt x="981" y="995"/>
                </a:moveTo>
                <a:cubicBezTo>
                  <a:pt x="981" y="995"/>
                  <a:pt x="1013" y="515"/>
                  <a:pt x="603" y="257"/>
                </a:cubicBezTo>
                <a:cubicBezTo>
                  <a:pt x="193" y="0"/>
                  <a:pt x="0" y="371"/>
                  <a:pt x="235" y="525"/>
                </a:cubicBezTo>
                <a:cubicBezTo>
                  <a:pt x="470" y="680"/>
                  <a:pt x="717" y="536"/>
                  <a:pt x="981" y="995"/>
                </a:cubicBezTo>
              </a:path>
            </a:pathLst>
          </a:custGeom>
          <a:solidFill>
            <a:srgbClr val="65D5DE"/>
          </a:solidFill>
          <a:ln>
            <a:noFill/>
          </a:ln>
          <a:effectLst/>
        </p:spPr>
        <p:txBody>
          <a:bodyPr/>
          <a:lstStyle/>
          <a:p>
            <a:pPr defTabSz="685800" eaLnBrk="1" fontAlgn="auto" hangingPunct="1">
              <a:spcBef>
                <a:spcPts val="0"/>
              </a:spcBef>
              <a:spcAft>
                <a:spcPts val="0"/>
              </a:spcAft>
              <a:defRPr/>
            </a:pPr>
            <a:endParaRPr lang="zh-CN" altLang="en-US" sz="1350" dirty="0">
              <a:solidFill>
                <a:prstClr val="white"/>
              </a:solidFill>
              <a:latin typeface="等线"/>
              <a:ea typeface="等线" panose="02010600030101010101" pitchFamily="2" charset="-122"/>
              <a:cs typeface="+mn-ea"/>
              <a:sym typeface="+mn-lt"/>
            </a:endParaRPr>
          </a:p>
        </p:txBody>
      </p:sp>
      <p:sp>
        <p:nvSpPr>
          <p:cNvPr id="58" name="Freeform 71"/>
          <p:cNvSpPr>
            <a:spLocks noEditPoints="1"/>
          </p:cNvSpPr>
          <p:nvPr/>
        </p:nvSpPr>
        <p:spPr bwMode="auto">
          <a:xfrm>
            <a:off x="5255419" y="2142054"/>
            <a:ext cx="232172" cy="351143"/>
          </a:xfrm>
          <a:custGeom>
            <a:avLst/>
            <a:gdLst>
              <a:gd name="T0" fmla="*/ 13 w 48"/>
              <a:gd name="T1" fmla="*/ 59 h 73"/>
              <a:gd name="T2" fmla="*/ 36 w 48"/>
              <a:gd name="T3" fmla="*/ 59 h 73"/>
              <a:gd name="T4" fmla="*/ 36 w 48"/>
              <a:gd name="T5" fmla="*/ 59 h 73"/>
              <a:gd name="T6" fmla="*/ 37 w 48"/>
              <a:gd name="T7" fmla="*/ 59 h 73"/>
              <a:gd name="T8" fmla="*/ 38 w 48"/>
              <a:gd name="T9" fmla="*/ 57 h 73"/>
              <a:gd name="T10" fmla="*/ 24 w 48"/>
              <a:gd name="T11" fmla="*/ 41 h 73"/>
              <a:gd name="T12" fmla="*/ 11 w 48"/>
              <a:gd name="T13" fmla="*/ 57 h 73"/>
              <a:gd name="T14" fmla="*/ 11 w 48"/>
              <a:gd name="T15" fmla="*/ 59 h 73"/>
              <a:gd name="T16" fmla="*/ 13 w 48"/>
              <a:gd name="T17" fmla="*/ 59 h 73"/>
              <a:gd name="T18" fmla="*/ 13 w 48"/>
              <a:gd name="T19" fmla="*/ 59 h 73"/>
              <a:gd name="T20" fmla="*/ 44 w 48"/>
              <a:gd name="T21" fmla="*/ 11 h 73"/>
              <a:gd name="T22" fmla="*/ 48 w 48"/>
              <a:gd name="T23" fmla="*/ 7 h 73"/>
              <a:gd name="T24" fmla="*/ 48 w 48"/>
              <a:gd name="T25" fmla="*/ 5 h 73"/>
              <a:gd name="T26" fmla="*/ 44 w 48"/>
              <a:gd name="T27" fmla="*/ 0 h 73"/>
              <a:gd name="T28" fmla="*/ 5 w 48"/>
              <a:gd name="T29" fmla="*/ 0 h 73"/>
              <a:gd name="T30" fmla="*/ 0 w 48"/>
              <a:gd name="T31" fmla="*/ 5 h 73"/>
              <a:gd name="T32" fmla="*/ 0 w 48"/>
              <a:gd name="T33" fmla="*/ 7 h 73"/>
              <a:gd name="T34" fmla="*/ 4 w 48"/>
              <a:gd name="T35" fmla="*/ 11 h 73"/>
              <a:gd name="T36" fmla="*/ 44 w 48"/>
              <a:gd name="T37" fmla="*/ 11 h 73"/>
              <a:gd name="T38" fmla="*/ 40 w 48"/>
              <a:gd name="T39" fmla="*/ 13 h 73"/>
              <a:gd name="T40" fmla="*/ 44 w 48"/>
              <a:gd name="T41" fmla="*/ 13 h 73"/>
              <a:gd name="T42" fmla="*/ 31 w 48"/>
              <a:gd name="T43" fmla="*/ 36 h 73"/>
              <a:gd name="T44" fmla="*/ 44 w 48"/>
              <a:gd name="T45" fmla="*/ 59 h 73"/>
              <a:gd name="T46" fmla="*/ 40 w 48"/>
              <a:gd name="T47" fmla="*/ 59 h 73"/>
              <a:gd name="T48" fmla="*/ 26 w 48"/>
              <a:gd name="T49" fmla="*/ 38 h 73"/>
              <a:gd name="T50" fmla="*/ 25 w 48"/>
              <a:gd name="T51" fmla="*/ 36 h 73"/>
              <a:gd name="T52" fmla="*/ 26 w 48"/>
              <a:gd name="T53" fmla="*/ 35 h 73"/>
              <a:gd name="T54" fmla="*/ 26 w 48"/>
              <a:gd name="T55" fmla="*/ 35 h 73"/>
              <a:gd name="T56" fmla="*/ 40 w 48"/>
              <a:gd name="T57" fmla="*/ 13 h 73"/>
              <a:gd name="T58" fmla="*/ 4 w 48"/>
              <a:gd name="T59" fmla="*/ 61 h 73"/>
              <a:gd name="T60" fmla="*/ 0 w 48"/>
              <a:gd name="T61" fmla="*/ 66 h 73"/>
              <a:gd name="T62" fmla="*/ 0 w 48"/>
              <a:gd name="T63" fmla="*/ 68 h 73"/>
              <a:gd name="T64" fmla="*/ 5 w 48"/>
              <a:gd name="T65" fmla="*/ 73 h 73"/>
              <a:gd name="T66" fmla="*/ 44 w 48"/>
              <a:gd name="T67" fmla="*/ 73 h 73"/>
              <a:gd name="T68" fmla="*/ 48 w 48"/>
              <a:gd name="T69" fmla="*/ 68 h 73"/>
              <a:gd name="T70" fmla="*/ 48 w 48"/>
              <a:gd name="T71" fmla="*/ 66 h 73"/>
              <a:gd name="T72" fmla="*/ 44 w 48"/>
              <a:gd name="T73" fmla="*/ 61 h 73"/>
              <a:gd name="T74" fmla="*/ 4 w 48"/>
              <a:gd name="T75" fmla="*/ 61 h 73"/>
              <a:gd name="T76" fmla="*/ 8 w 48"/>
              <a:gd name="T77" fmla="*/ 59 h 73"/>
              <a:gd name="T78" fmla="*/ 4 w 48"/>
              <a:gd name="T79" fmla="*/ 59 h 73"/>
              <a:gd name="T80" fmla="*/ 18 w 48"/>
              <a:gd name="T81" fmla="*/ 36 h 73"/>
              <a:gd name="T82" fmla="*/ 4 w 48"/>
              <a:gd name="T83" fmla="*/ 13 h 73"/>
              <a:gd name="T84" fmla="*/ 8 w 48"/>
              <a:gd name="T85" fmla="*/ 13 h 73"/>
              <a:gd name="T86" fmla="*/ 22 w 48"/>
              <a:gd name="T87" fmla="*/ 35 h 73"/>
              <a:gd name="T88" fmla="*/ 24 w 48"/>
              <a:gd name="T89" fmla="*/ 37 h 73"/>
              <a:gd name="T90" fmla="*/ 22 w 48"/>
              <a:gd name="T91" fmla="*/ 38 h 73"/>
              <a:gd name="T92" fmla="*/ 8 w 48"/>
              <a:gd name="T9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73">
                <a:moveTo>
                  <a:pt x="13" y="59"/>
                </a:moveTo>
                <a:cubicBezTo>
                  <a:pt x="36" y="59"/>
                  <a:pt x="36" y="59"/>
                  <a:pt x="36" y="59"/>
                </a:cubicBezTo>
                <a:cubicBezTo>
                  <a:pt x="36" y="59"/>
                  <a:pt x="36" y="59"/>
                  <a:pt x="36" y="59"/>
                </a:cubicBezTo>
                <a:cubicBezTo>
                  <a:pt x="36" y="59"/>
                  <a:pt x="37" y="59"/>
                  <a:pt x="37" y="59"/>
                </a:cubicBezTo>
                <a:cubicBezTo>
                  <a:pt x="38" y="58"/>
                  <a:pt x="38" y="57"/>
                  <a:pt x="38" y="57"/>
                </a:cubicBezTo>
                <a:cubicBezTo>
                  <a:pt x="36" y="49"/>
                  <a:pt x="31" y="41"/>
                  <a:pt x="24" y="41"/>
                </a:cubicBezTo>
                <a:cubicBezTo>
                  <a:pt x="17" y="41"/>
                  <a:pt x="12" y="49"/>
                  <a:pt x="11" y="57"/>
                </a:cubicBezTo>
                <a:cubicBezTo>
                  <a:pt x="11" y="57"/>
                  <a:pt x="11" y="58"/>
                  <a:pt x="11" y="59"/>
                </a:cubicBezTo>
                <a:cubicBezTo>
                  <a:pt x="12" y="59"/>
                  <a:pt x="12" y="59"/>
                  <a:pt x="13" y="59"/>
                </a:cubicBezTo>
                <a:cubicBezTo>
                  <a:pt x="13" y="59"/>
                  <a:pt x="13" y="59"/>
                  <a:pt x="13" y="59"/>
                </a:cubicBezTo>
                <a:close/>
                <a:moveTo>
                  <a:pt x="44" y="11"/>
                </a:moveTo>
                <a:cubicBezTo>
                  <a:pt x="47" y="11"/>
                  <a:pt x="48" y="9"/>
                  <a:pt x="48" y="7"/>
                </a:cubicBezTo>
                <a:cubicBezTo>
                  <a:pt x="48" y="5"/>
                  <a:pt x="48" y="5"/>
                  <a:pt x="48" y="5"/>
                </a:cubicBezTo>
                <a:cubicBezTo>
                  <a:pt x="48" y="2"/>
                  <a:pt x="46" y="0"/>
                  <a:pt x="44" y="0"/>
                </a:cubicBezTo>
                <a:cubicBezTo>
                  <a:pt x="5" y="0"/>
                  <a:pt x="5" y="0"/>
                  <a:pt x="5" y="0"/>
                </a:cubicBezTo>
                <a:cubicBezTo>
                  <a:pt x="2" y="0"/>
                  <a:pt x="0" y="2"/>
                  <a:pt x="0" y="5"/>
                </a:cubicBezTo>
                <a:cubicBezTo>
                  <a:pt x="0" y="7"/>
                  <a:pt x="0" y="7"/>
                  <a:pt x="0" y="7"/>
                </a:cubicBezTo>
                <a:cubicBezTo>
                  <a:pt x="0" y="9"/>
                  <a:pt x="2" y="11"/>
                  <a:pt x="4" y="11"/>
                </a:cubicBezTo>
                <a:cubicBezTo>
                  <a:pt x="44" y="11"/>
                  <a:pt x="44" y="11"/>
                  <a:pt x="44" y="11"/>
                </a:cubicBezTo>
                <a:close/>
                <a:moveTo>
                  <a:pt x="40" y="13"/>
                </a:moveTo>
                <a:cubicBezTo>
                  <a:pt x="44" y="13"/>
                  <a:pt x="44" y="13"/>
                  <a:pt x="44" y="13"/>
                </a:cubicBezTo>
                <a:cubicBezTo>
                  <a:pt x="43" y="22"/>
                  <a:pt x="39" y="31"/>
                  <a:pt x="31" y="36"/>
                </a:cubicBezTo>
                <a:cubicBezTo>
                  <a:pt x="39" y="42"/>
                  <a:pt x="43" y="50"/>
                  <a:pt x="44" y="59"/>
                </a:cubicBezTo>
                <a:cubicBezTo>
                  <a:pt x="40" y="59"/>
                  <a:pt x="40" y="59"/>
                  <a:pt x="40" y="59"/>
                </a:cubicBezTo>
                <a:cubicBezTo>
                  <a:pt x="39" y="51"/>
                  <a:pt x="35" y="41"/>
                  <a:pt x="26" y="38"/>
                </a:cubicBezTo>
                <a:cubicBezTo>
                  <a:pt x="25" y="38"/>
                  <a:pt x="25" y="37"/>
                  <a:pt x="25" y="36"/>
                </a:cubicBezTo>
                <a:cubicBezTo>
                  <a:pt x="25" y="35"/>
                  <a:pt x="26" y="35"/>
                  <a:pt x="26" y="35"/>
                </a:cubicBezTo>
                <a:cubicBezTo>
                  <a:pt x="26" y="35"/>
                  <a:pt x="26" y="35"/>
                  <a:pt x="26" y="35"/>
                </a:cubicBezTo>
                <a:cubicBezTo>
                  <a:pt x="34" y="32"/>
                  <a:pt x="39" y="21"/>
                  <a:pt x="40" y="13"/>
                </a:cubicBezTo>
                <a:close/>
                <a:moveTo>
                  <a:pt x="4" y="61"/>
                </a:moveTo>
                <a:cubicBezTo>
                  <a:pt x="2" y="62"/>
                  <a:pt x="0" y="64"/>
                  <a:pt x="0" y="66"/>
                </a:cubicBezTo>
                <a:cubicBezTo>
                  <a:pt x="0" y="68"/>
                  <a:pt x="0" y="68"/>
                  <a:pt x="0" y="68"/>
                </a:cubicBezTo>
                <a:cubicBezTo>
                  <a:pt x="0" y="70"/>
                  <a:pt x="2" y="73"/>
                  <a:pt x="5" y="73"/>
                </a:cubicBezTo>
                <a:cubicBezTo>
                  <a:pt x="44" y="73"/>
                  <a:pt x="44" y="73"/>
                  <a:pt x="44" y="73"/>
                </a:cubicBezTo>
                <a:cubicBezTo>
                  <a:pt x="46" y="73"/>
                  <a:pt x="48" y="70"/>
                  <a:pt x="48" y="68"/>
                </a:cubicBezTo>
                <a:cubicBezTo>
                  <a:pt x="48" y="66"/>
                  <a:pt x="48" y="66"/>
                  <a:pt x="48" y="66"/>
                </a:cubicBezTo>
                <a:cubicBezTo>
                  <a:pt x="48" y="64"/>
                  <a:pt x="47" y="62"/>
                  <a:pt x="44" y="61"/>
                </a:cubicBezTo>
                <a:cubicBezTo>
                  <a:pt x="4" y="61"/>
                  <a:pt x="4" y="61"/>
                  <a:pt x="4" y="61"/>
                </a:cubicBezTo>
                <a:close/>
                <a:moveTo>
                  <a:pt x="8" y="59"/>
                </a:moveTo>
                <a:cubicBezTo>
                  <a:pt x="4" y="59"/>
                  <a:pt x="4" y="59"/>
                  <a:pt x="4" y="59"/>
                </a:cubicBezTo>
                <a:cubicBezTo>
                  <a:pt x="5" y="50"/>
                  <a:pt x="10" y="42"/>
                  <a:pt x="18" y="36"/>
                </a:cubicBezTo>
                <a:cubicBezTo>
                  <a:pt x="10" y="31"/>
                  <a:pt x="5" y="22"/>
                  <a:pt x="4" y="13"/>
                </a:cubicBezTo>
                <a:cubicBezTo>
                  <a:pt x="8" y="13"/>
                  <a:pt x="8" y="13"/>
                  <a:pt x="8" y="13"/>
                </a:cubicBezTo>
                <a:cubicBezTo>
                  <a:pt x="9" y="21"/>
                  <a:pt x="14" y="32"/>
                  <a:pt x="22" y="35"/>
                </a:cubicBezTo>
                <a:cubicBezTo>
                  <a:pt x="23" y="35"/>
                  <a:pt x="24" y="36"/>
                  <a:pt x="24" y="37"/>
                </a:cubicBezTo>
                <a:cubicBezTo>
                  <a:pt x="23" y="38"/>
                  <a:pt x="23" y="38"/>
                  <a:pt x="22" y="38"/>
                </a:cubicBezTo>
                <a:cubicBezTo>
                  <a:pt x="14" y="41"/>
                  <a:pt x="9" y="51"/>
                  <a:pt x="8" y="59"/>
                </a:cubicBezTo>
                <a:close/>
              </a:path>
            </a:pathLst>
          </a:custGeom>
          <a:solidFill>
            <a:sysClr val="window" lastClr="FFFFFF"/>
          </a:solidFill>
          <a:ln>
            <a:noFill/>
          </a:ln>
        </p:spPr>
        <p:txBody>
          <a:bodyPr/>
          <a:lstStyle/>
          <a:p>
            <a:pPr defTabSz="685800" eaLnBrk="1" fontAlgn="auto" hangingPunct="1">
              <a:spcBef>
                <a:spcPts val="0"/>
              </a:spcBef>
              <a:spcAft>
                <a:spcPts val="0"/>
              </a:spcAft>
              <a:defRPr/>
            </a:pPr>
            <a:endParaRPr lang="en-US" sz="1350" kern="0" dirty="0">
              <a:solidFill>
                <a:prstClr val="black"/>
              </a:solidFill>
              <a:latin typeface="等线"/>
              <a:ea typeface="+mn-ea"/>
              <a:sym typeface="+mn-lt"/>
            </a:endParaRPr>
          </a:p>
        </p:txBody>
      </p:sp>
      <p:sp>
        <p:nvSpPr>
          <p:cNvPr id="59" name="Freeform 32"/>
          <p:cNvSpPr/>
          <p:nvPr/>
        </p:nvSpPr>
        <p:spPr bwMode="auto">
          <a:xfrm rot="21319952" flipH="1">
            <a:off x="4570810" y="2688408"/>
            <a:ext cx="1385888" cy="696335"/>
          </a:xfrm>
          <a:custGeom>
            <a:avLst/>
            <a:gdLst>
              <a:gd name="T0" fmla="*/ 1332 w 1012"/>
              <a:gd name="T1" fmla="*/ 670 h 525"/>
              <a:gd name="T2" fmla="*/ 588 w 1012"/>
              <a:gd name="T3" fmla="*/ 80 h 525"/>
              <a:gd name="T4" fmla="*/ 321 w 1012"/>
              <a:gd name="T5" fmla="*/ 523 h 525"/>
              <a:gd name="T6" fmla="*/ 620 w 1012"/>
              <a:gd name="T7" fmla="*/ 505 h 525"/>
              <a:gd name="T8" fmla="*/ 1332 w 1012"/>
              <a:gd name="T9" fmla="*/ 670 h 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2" h="525">
                <a:moveTo>
                  <a:pt x="1012" y="525"/>
                </a:moveTo>
                <a:cubicBezTo>
                  <a:pt x="1012" y="525"/>
                  <a:pt x="868" y="126"/>
                  <a:pt x="447" y="63"/>
                </a:cubicBezTo>
                <a:cubicBezTo>
                  <a:pt x="25" y="0"/>
                  <a:pt x="0" y="368"/>
                  <a:pt x="244" y="410"/>
                </a:cubicBezTo>
                <a:cubicBezTo>
                  <a:pt x="327" y="424"/>
                  <a:pt x="398" y="410"/>
                  <a:pt x="471" y="396"/>
                </a:cubicBezTo>
                <a:cubicBezTo>
                  <a:pt x="615" y="369"/>
                  <a:pt x="764" y="341"/>
                  <a:pt x="1012" y="525"/>
                </a:cubicBezTo>
              </a:path>
            </a:pathLst>
          </a:custGeom>
          <a:solidFill>
            <a:srgbClr val="003760"/>
          </a:solidFill>
          <a:ln>
            <a:noFill/>
          </a:ln>
          <a:effectLst/>
        </p:spPr>
        <p:txBody>
          <a:bodyPr/>
          <a:lstStyle/>
          <a:p>
            <a:pPr defTabSz="685800" eaLnBrk="1" fontAlgn="auto" hangingPunct="1">
              <a:spcBef>
                <a:spcPts val="0"/>
              </a:spcBef>
              <a:spcAft>
                <a:spcPts val="0"/>
              </a:spcAft>
              <a:defRPr/>
            </a:pPr>
            <a:endParaRPr lang="zh-CN" altLang="en-US" sz="1350" dirty="0">
              <a:solidFill>
                <a:prstClr val="white"/>
              </a:solidFill>
              <a:latin typeface="等线"/>
              <a:ea typeface="等线" panose="02010600030101010101" pitchFamily="2" charset="-122"/>
              <a:cs typeface="+mn-ea"/>
              <a:sym typeface="+mn-lt"/>
            </a:endParaRPr>
          </a:p>
        </p:txBody>
      </p:sp>
      <p:sp>
        <p:nvSpPr>
          <p:cNvPr id="60" name="Shape 227"/>
          <p:cNvSpPr/>
          <p:nvPr/>
        </p:nvSpPr>
        <p:spPr>
          <a:xfrm>
            <a:off x="5349479" y="2795538"/>
            <a:ext cx="326231" cy="347572"/>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lIns="28568" tIns="28568" rIns="28568" bIns="28568" anchor="ctr"/>
          <a:lstStyle/>
          <a:p>
            <a:pPr defTabSz="342900" eaLnBrk="1" fontAlgn="auto" hangingPunct="1">
              <a:spcBef>
                <a:spcPts val="0"/>
              </a:spcBef>
              <a:spcAft>
                <a:spcPts val="0"/>
              </a:spcAft>
              <a:defRPr sz="1200">
                <a:solidFill>
                  <a:srgbClr val="000000"/>
                </a:solidFill>
                <a:latin typeface="Helvetica"/>
                <a:ea typeface="Helvetica"/>
                <a:cs typeface="Helvetica"/>
                <a:sym typeface="Helvetica"/>
              </a:defRPr>
            </a:pPr>
            <a:endParaRPr sz="900" dirty="0">
              <a:solidFill>
                <a:srgbClr val="000000"/>
              </a:solidFill>
              <a:latin typeface="Helvetica"/>
              <a:sym typeface="+mn-lt"/>
            </a:endParaRPr>
          </a:p>
        </p:txBody>
      </p:sp>
      <p:sp>
        <p:nvSpPr>
          <p:cNvPr id="61" name="TextBox 13"/>
          <p:cNvSpPr txBox="1">
            <a:spLocks noChangeArrowheads="1"/>
          </p:cNvSpPr>
          <p:nvPr/>
        </p:nvSpPr>
        <p:spPr bwMode="auto">
          <a:xfrm>
            <a:off x="5941288" y="3221920"/>
            <a:ext cx="23454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2019" eaLnBrk="1" fontAlgn="auto" hangingPunct="1">
              <a:spcBef>
                <a:spcPct val="20000"/>
              </a:spcBef>
              <a:spcAft>
                <a:spcPts val="0"/>
              </a:spcAft>
            </a:pPr>
            <a:r>
              <a:rPr lang="zh-CN" altLang="en-US" sz="1650" b="1" dirty="0">
                <a:solidFill>
                  <a:srgbClr val="000000"/>
                </a:solidFill>
                <a:latin typeface="Arial"/>
                <a:ea typeface="微软雅黑"/>
                <a:cs typeface="+mn-ea"/>
                <a:sym typeface="+mn-lt"/>
              </a:rPr>
              <a:t>严格执行“三废”处理</a:t>
            </a:r>
            <a:endParaRPr lang="en-US" altLang="zh-CN" sz="1650" b="1" dirty="0">
              <a:solidFill>
                <a:srgbClr val="000000"/>
              </a:solidFill>
              <a:latin typeface="Arial"/>
              <a:ea typeface="微软雅黑"/>
              <a:cs typeface="+mn-ea"/>
              <a:sym typeface="+mn-lt"/>
            </a:endParaRPr>
          </a:p>
        </p:txBody>
      </p:sp>
      <p:sp>
        <p:nvSpPr>
          <p:cNvPr id="62" name="TextBox 13"/>
          <p:cNvSpPr txBox="1">
            <a:spLocks noChangeArrowheads="1"/>
          </p:cNvSpPr>
          <p:nvPr/>
        </p:nvSpPr>
        <p:spPr bwMode="auto">
          <a:xfrm>
            <a:off x="5912201" y="3544057"/>
            <a:ext cx="234189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eaLnBrk="1" fontAlgn="auto" hangingPunct="1">
              <a:spcBef>
                <a:spcPct val="20000"/>
              </a:spcBef>
              <a:spcAft>
                <a:spcPts val="0"/>
              </a:spcAft>
            </a:pPr>
            <a:r>
              <a:rPr lang="zh-CN" altLang="en-US" sz="15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各类废品分类收集、存放，集中处理。属危化品的贴上标签，标明存贮日期</a:t>
            </a:r>
          </a:p>
        </p:txBody>
      </p:sp>
      <p:sp>
        <p:nvSpPr>
          <p:cNvPr id="63" name="TextBox 13"/>
          <p:cNvSpPr txBox="1">
            <a:spLocks noChangeArrowheads="1"/>
          </p:cNvSpPr>
          <p:nvPr/>
        </p:nvSpPr>
        <p:spPr bwMode="auto">
          <a:xfrm>
            <a:off x="1048315" y="1361157"/>
            <a:ext cx="196754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912019" eaLnBrk="1" fontAlgn="auto" hangingPunct="1">
              <a:spcBef>
                <a:spcPct val="20000"/>
              </a:spcBef>
              <a:spcAft>
                <a:spcPts val="0"/>
              </a:spcAft>
            </a:pPr>
            <a:r>
              <a:rPr lang="zh-CN" altLang="en-US" sz="1650" b="1" dirty="0">
                <a:solidFill>
                  <a:srgbClr val="000000"/>
                </a:solidFill>
                <a:latin typeface="Arial"/>
                <a:ea typeface="微软雅黑"/>
                <a:cs typeface="+mn-ea"/>
                <a:sym typeface="+mn-lt"/>
              </a:rPr>
              <a:t>熟悉仪器设备的使用</a:t>
            </a:r>
          </a:p>
        </p:txBody>
      </p:sp>
      <p:sp>
        <p:nvSpPr>
          <p:cNvPr id="64" name="TextBox 13"/>
          <p:cNvSpPr txBox="1">
            <a:spLocks noChangeArrowheads="1"/>
          </p:cNvSpPr>
          <p:nvPr/>
        </p:nvSpPr>
        <p:spPr bwMode="auto">
          <a:xfrm>
            <a:off x="816430" y="1648896"/>
            <a:ext cx="2206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eaLnBrk="1" fontAlgn="auto" hangingPunct="1">
              <a:spcBef>
                <a:spcPct val="20000"/>
              </a:spcBef>
              <a:spcAft>
                <a:spcPts val="0"/>
              </a:spcAft>
            </a:pPr>
            <a:r>
              <a:rPr lang="zh-CN" altLang="en-US" sz="15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功能、性能及操作技巧，为顺利完成实验提供保证</a:t>
            </a:r>
            <a:endParaRPr lang="en-US" altLang="zh-CN" sz="15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endParaRPr>
          </a:p>
        </p:txBody>
      </p:sp>
      <p:sp>
        <p:nvSpPr>
          <p:cNvPr id="65" name="TextBox 13"/>
          <p:cNvSpPr txBox="1">
            <a:spLocks noChangeArrowheads="1"/>
          </p:cNvSpPr>
          <p:nvPr/>
        </p:nvSpPr>
        <p:spPr bwMode="auto">
          <a:xfrm>
            <a:off x="950597" y="3139197"/>
            <a:ext cx="18315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912019" eaLnBrk="1" fontAlgn="auto" hangingPunct="1">
              <a:spcBef>
                <a:spcPct val="20000"/>
              </a:spcBef>
              <a:spcAft>
                <a:spcPts val="0"/>
              </a:spcAft>
            </a:pPr>
            <a:r>
              <a:rPr lang="zh-CN" altLang="en-US" sz="1650" b="1" dirty="0">
                <a:solidFill>
                  <a:srgbClr val="000000"/>
                </a:solidFill>
                <a:latin typeface="Arial"/>
                <a:ea typeface="微软雅黑"/>
                <a:cs typeface="+mn-ea"/>
                <a:sym typeface="+mn-lt"/>
              </a:rPr>
              <a:t>熟读实验注意事项</a:t>
            </a:r>
          </a:p>
        </p:txBody>
      </p:sp>
      <p:sp>
        <p:nvSpPr>
          <p:cNvPr id="66" name="TextBox 13"/>
          <p:cNvSpPr txBox="1">
            <a:spLocks noChangeArrowheads="1"/>
          </p:cNvSpPr>
          <p:nvPr/>
        </p:nvSpPr>
        <p:spPr bwMode="auto">
          <a:xfrm>
            <a:off x="646058" y="3447374"/>
            <a:ext cx="212959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eaLnBrk="1" fontAlgn="auto" hangingPunct="1">
              <a:spcBef>
                <a:spcPct val="20000"/>
              </a:spcBef>
              <a:spcAft>
                <a:spcPts val="0"/>
              </a:spcAft>
            </a:pPr>
            <a:r>
              <a:rPr lang="zh-CN" altLang="en-US" sz="15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了解实验的目标、步骤和注意事项，对实验中可能出现的危险进行防范</a:t>
            </a:r>
            <a:endParaRPr lang="en-US" altLang="zh-CN" sz="15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endParaRPr>
          </a:p>
        </p:txBody>
      </p:sp>
      <p:sp>
        <p:nvSpPr>
          <p:cNvPr id="68" name="TextBox 13"/>
          <p:cNvSpPr txBox="1">
            <a:spLocks noChangeArrowheads="1"/>
          </p:cNvSpPr>
          <p:nvPr/>
        </p:nvSpPr>
        <p:spPr bwMode="auto">
          <a:xfrm>
            <a:off x="6142425" y="1936616"/>
            <a:ext cx="2029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eaLnBrk="1" fontAlgn="auto" hangingPunct="1">
              <a:spcBef>
                <a:spcPct val="20000"/>
              </a:spcBef>
              <a:spcAft>
                <a:spcPts val="0"/>
              </a:spcAft>
            </a:pPr>
            <a:r>
              <a:rPr lang="zh-CN" altLang="en-US" sz="1500" dirty="0">
                <a:solidFill>
                  <a:prstClr val="black">
                    <a:lumMod val="75000"/>
                    <a:lumOff val="25000"/>
                  </a:prstClr>
                </a:solidFill>
                <a:latin typeface="Noto Sans S Chinese Medium" panose="020B0600000000000000" pitchFamily="34" charset="-122"/>
                <a:ea typeface="Noto Sans S Chinese Medium" panose="020B0600000000000000" pitchFamily="34" charset="-122"/>
                <a:cs typeface="+mn-ea"/>
                <a:sym typeface="+mn-lt"/>
              </a:rPr>
              <a:t>污染的废气要迅速排至室外</a:t>
            </a:r>
          </a:p>
        </p:txBody>
      </p:sp>
      <p:sp>
        <p:nvSpPr>
          <p:cNvPr id="69" name="矩形 68"/>
          <p:cNvSpPr/>
          <p:nvPr/>
        </p:nvSpPr>
        <p:spPr>
          <a:xfrm>
            <a:off x="685446" y="503744"/>
            <a:ext cx="2847915" cy="415498"/>
          </a:xfrm>
          <a:prstGeom prst="rect">
            <a:avLst/>
          </a:prstGeom>
        </p:spPr>
        <p:txBody>
          <a:bodyPr wrap="square">
            <a:spAutoFit/>
          </a:bodyPr>
          <a:lstStyle/>
          <a:p>
            <a:pPr defTabSz="685800" eaLnBrk="1" fontAlgn="auto" hangingPunct="1">
              <a:spcBef>
                <a:spcPts val="0"/>
              </a:spcBef>
              <a:spcAft>
                <a:spcPts val="0"/>
              </a:spcAft>
            </a:pPr>
            <a:r>
              <a:rPr lang="zh-CN" altLang="en-US" sz="2100" dirty="0">
                <a:solidFill>
                  <a:prstClr val="black">
                    <a:lumMod val="75000"/>
                    <a:lumOff val="25000"/>
                  </a:prstClr>
                </a:solidFill>
                <a:highlight>
                  <a:srgbClr val="FFFF00"/>
                </a:highlight>
                <a:latin typeface="Noto Sans S Chinese Medium" panose="020B0600000000000000" pitchFamily="34" charset="-122"/>
                <a:ea typeface="Noto Sans S Chinese Medium" panose="020B0600000000000000" pitchFamily="34" charset="-122"/>
                <a:cs typeface="+mn-ea"/>
                <a:sym typeface="Arial" panose="020B0604020202020204"/>
              </a:rPr>
              <a:t>完善安全防范措施</a:t>
            </a:r>
          </a:p>
        </p:txBody>
      </p:sp>
      <p:sp>
        <p:nvSpPr>
          <p:cNvPr id="30" name="TextBox 13"/>
          <p:cNvSpPr txBox="1">
            <a:spLocks noChangeArrowheads="1"/>
          </p:cNvSpPr>
          <p:nvPr/>
        </p:nvSpPr>
        <p:spPr bwMode="auto">
          <a:xfrm>
            <a:off x="5982731" y="1638974"/>
            <a:ext cx="1842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912019" eaLnBrk="1" fontAlgn="auto" hangingPunct="1">
              <a:spcBef>
                <a:spcPct val="20000"/>
              </a:spcBef>
              <a:spcAft>
                <a:spcPts val="0"/>
              </a:spcAft>
            </a:pPr>
            <a:r>
              <a:rPr lang="zh-CN" altLang="en-US" sz="1650" b="1" dirty="0">
                <a:solidFill>
                  <a:srgbClr val="000000"/>
                </a:solidFill>
                <a:latin typeface="Arial"/>
                <a:ea typeface="微软雅黑"/>
                <a:cs typeface="+mn-ea"/>
                <a:sym typeface="+mn-lt"/>
              </a:rPr>
              <a:t>确保室內空气流通</a:t>
            </a:r>
            <a:endParaRPr lang="en-US" altLang="zh-CN" sz="1650" b="1" dirty="0">
              <a:solidFill>
                <a:srgbClr val="000000"/>
              </a:solidFill>
              <a:latin typeface="Arial"/>
              <a:ea typeface="微软雅黑"/>
              <a:cs typeface="+mn-ea"/>
              <a:sym typeface="+mn-lt"/>
            </a:endParaRPr>
          </a:p>
        </p:txBody>
      </p:sp>
      <p:cxnSp>
        <p:nvCxnSpPr>
          <p:cNvPr id="29" name="Straight Connector 56">
            <a:extLst>
              <a:ext uri="{FF2B5EF4-FFF2-40B4-BE49-F238E27FC236}">
                <a16:creationId xmlns:a16="http://schemas.microsoft.com/office/drawing/2014/main" xmlns="" id="{F2ACFB8C-7057-4F38-AC4E-7BBA9A576691}"/>
              </a:ext>
            </a:extLst>
          </p:cNvPr>
          <p:cNvCxnSpPr>
            <a:cxnSpLocks noChangeShapeType="1"/>
          </p:cNvCxnSpPr>
          <p:nvPr/>
        </p:nvCxnSpPr>
        <p:spPr bwMode="auto">
          <a:xfrm flipH="1" flipV="1">
            <a:off x="3015235" y="1608073"/>
            <a:ext cx="466725" cy="244014"/>
          </a:xfrm>
          <a:prstGeom prst="line">
            <a:avLst/>
          </a:prstGeom>
          <a:noFill/>
          <a:ln w="9525" algn="ctr">
            <a:solidFill>
              <a:srgbClr val="969696"/>
            </a:solidFill>
            <a:round/>
          </a:ln>
          <a:extLst>
            <a:ext uri="{909E8E84-426E-40DD-AFC4-6F175D3DCCD1}">
              <a14:hiddenFill xmlns:a14="http://schemas.microsoft.com/office/drawing/2010/main">
                <a:noFill/>
              </a14:hiddenFill>
            </a:ext>
          </a:extLst>
        </p:spPr>
      </p:cxnSp>
      <p:cxnSp>
        <p:nvCxnSpPr>
          <p:cNvPr id="31" name="Straight Connector 57">
            <a:extLst>
              <a:ext uri="{FF2B5EF4-FFF2-40B4-BE49-F238E27FC236}">
                <a16:creationId xmlns:a16="http://schemas.microsoft.com/office/drawing/2014/main" xmlns="" id="{F24922E7-F8D5-4D31-9B41-8AD436BD620D}"/>
              </a:ext>
            </a:extLst>
          </p:cNvPr>
          <p:cNvCxnSpPr>
            <a:cxnSpLocks noChangeShapeType="1"/>
          </p:cNvCxnSpPr>
          <p:nvPr/>
        </p:nvCxnSpPr>
        <p:spPr bwMode="auto">
          <a:xfrm flipH="1">
            <a:off x="1045943" y="1608072"/>
            <a:ext cx="1969292" cy="0"/>
          </a:xfrm>
          <a:prstGeom prst="line">
            <a:avLst/>
          </a:prstGeom>
          <a:noFill/>
          <a:ln w="9525" algn="ctr">
            <a:solidFill>
              <a:srgbClr val="969696"/>
            </a:solidFill>
            <a:round/>
            <a:tailEnd type="oval" w="med" len="med"/>
          </a:ln>
          <a:extLst>
            <a:ext uri="{909E8E84-426E-40DD-AFC4-6F175D3DCCD1}">
              <a14:hiddenFill xmlns:a14="http://schemas.microsoft.com/office/drawing/2010/main">
                <a:noFill/>
              </a14:hiddenFill>
            </a:ext>
          </a:extLst>
        </p:spPr>
      </p:cxnSp>
      <p:cxnSp>
        <p:nvCxnSpPr>
          <p:cNvPr id="33" name="Straight Connector 78">
            <a:extLst>
              <a:ext uri="{FF2B5EF4-FFF2-40B4-BE49-F238E27FC236}">
                <a16:creationId xmlns:a16="http://schemas.microsoft.com/office/drawing/2014/main" xmlns="" id="{77ED80FC-9ABA-4622-8D50-C304DCF9A125}"/>
              </a:ext>
            </a:extLst>
          </p:cNvPr>
          <p:cNvCxnSpPr>
            <a:cxnSpLocks noChangeShapeType="1"/>
          </p:cNvCxnSpPr>
          <p:nvPr/>
        </p:nvCxnSpPr>
        <p:spPr bwMode="auto">
          <a:xfrm flipH="1">
            <a:off x="1009391" y="3393113"/>
            <a:ext cx="1869279" cy="0"/>
          </a:xfrm>
          <a:prstGeom prst="line">
            <a:avLst/>
          </a:prstGeom>
          <a:noFill/>
          <a:ln w="9525" algn="ctr">
            <a:solidFill>
              <a:srgbClr val="969696"/>
            </a:solidFill>
            <a:round/>
            <a:tailEnd type="oval" w="med" len="med"/>
          </a:ln>
          <a:extLst>
            <a:ext uri="{909E8E84-426E-40DD-AFC4-6F175D3DCCD1}">
              <a14:hiddenFill xmlns:a14="http://schemas.microsoft.com/office/drawing/2010/main">
                <a:noFill/>
              </a14:hiddenFill>
            </a:ext>
          </a:extLst>
        </p:spPr>
      </p:cxnSp>
      <p:cxnSp>
        <p:nvCxnSpPr>
          <p:cNvPr id="34" name="Straight Connector 61">
            <a:extLst>
              <a:ext uri="{FF2B5EF4-FFF2-40B4-BE49-F238E27FC236}">
                <a16:creationId xmlns:a16="http://schemas.microsoft.com/office/drawing/2014/main" xmlns="" id="{FFD0FB26-9C99-4BFE-89A9-ABA5223052D6}"/>
              </a:ext>
            </a:extLst>
          </p:cNvPr>
          <p:cNvCxnSpPr>
            <a:cxnSpLocks noChangeShapeType="1"/>
          </p:cNvCxnSpPr>
          <p:nvPr/>
        </p:nvCxnSpPr>
        <p:spPr bwMode="auto">
          <a:xfrm flipV="1">
            <a:off x="5656659" y="1878413"/>
            <a:ext cx="483394" cy="190451"/>
          </a:xfrm>
          <a:prstGeom prst="line">
            <a:avLst/>
          </a:prstGeom>
          <a:noFill/>
          <a:ln w="9525" algn="ctr">
            <a:solidFill>
              <a:srgbClr val="969696"/>
            </a:solidFill>
            <a:round/>
          </a:ln>
          <a:extLst>
            <a:ext uri="{909E8E84-426E-40DD-AFC4-6F175D3DCCD1}">
              <a14:hiddenFill xmlns:a14="http://schemas.microsoft.com/office/drawing/2010/main">
                <a:noFill/>
              </a14:hiddenFill>
            </a:ext>
          </a:extLst>
        </p:spPr>
      </p:cxnSp>
      <p:cxnSp>
        <p:nvCxnSpPr>
          <p:cNvPr id="35" name="Straight Connector 62">
            <a:extLst>
              <a:ext uri="{FF2B5EF4-FFF2-40B4-BE49-F238E27FC236}">
                <a16:creationId xmlns:a16="http://schemas.microsoft.com/office/drawing/2014/main" xmlns="" id="{83F28CE3-20FA-4E62-9FC1-B33AEFE76915}"/>
              </a:ext>
            </a:extLst>
          </p:cNvPr>
          <p:cNvCxnSpPr>
            <a:cxnSpLocks noChangeShapeType="1"/>
          </p:cNvCxnSpPr>
          <p:nvPr/>
        </p:nvCxnSpPr>
        <p:spPr bwMode="auto">
          <a:xfrm>
            <a:off x="6140053" y="1881427"/>
            <a:ext cx="1769613" cy="5834"/>
          </a:xfrm>
          <a:prstGeom prst="line">
            <a:avLst/>
          </a:prstGeom>
          <a:noFill/>
          <a:ln w="9525" algn="ctr">
            <a:solidFill>
              <a:srgbClr val="969696"/>
            </a:solidFill>
            <a:round/>
            <a:tailEnd type="oval" w="med" len="med"/>
          </a:ln>
          <a:extLst>
            <a:ext uri="{909E8E84-426E-40DD-AFC4-6F175D3DCCD1}">
              <a14:hiddenFill xmlns:a14="http://schemas.microsoft.com/office/drawing/2010/main">
                <a:noFill/>
              </a14:hiddenFill>
            </a:ext>
          </a:extLst>
        </p:spPr>
      </p:cxnSp>
      <p:cxnSp>
        <p:nvCxnSpPr>
          <p:cNvPr id="36" name="Straight Connector 71">
            <a:extLst>
              <a:ext uri="{FF2B5EF4-FFF2-40B4-BE49-F238E27FC236}">
                <a16:creationId xmlns:a16="http://schemas.microsoft.com/office/drawing/2014/main" xmlns="" id="{03F6A4AA-22D7-4756-8516-B1AB30145AD4}"/>
              </a:ext>
            </a:extLst>
          </p:cNvPr>
          <p:cNvCxnSpPr>
            <a:cxnSpLocks noChangeShapeType="1"/>
          </p:cNvCxnSpPr>
          <p:nvPr/>
        </p:nvCxnSpPr>
        <p:spPr bwMode="auto">
          <a:xfrm>
            <a:off x="5694529" y="3195329"/>
            <a:ext cx="239823" cy="286290"/>
          </a:xfrm>
          <a:prstGeom prst="line">
            <a:avLst/>
          </a:prstGeom>
          <a:noFill/>
          <a:ln w="9525" algn="ctr">
            <a:solidFill>
              <a:srgbClr val="969696"/>
            </a:solidFill>
            <a:round/>
          </a:ln>
          <a:extLst>
            <a:ext uri="{909E8E84-426E-40DD-AFC4-6F175D3DCCD1}">
              <a14:hiddenFill xmlns:a14="http://schemas.microsoft.com/office/drawing/2010/main">
                <a:noFill/>
              </a14:hiddenFill>
            </a:ext>
          </a:extLst>
        </p:spPr>
      </p:cxnSp>
      <p:cxnSp>
        <p:nvCxnSpPr>
          <p:cNvPr id="37" name="Straight Connector 72">
            <a:extLst>
              <a:ext uri="{FF2B5EF4-FFF2-40B4-BE49-F238E27FC236}">
                <a16:creationId xmlns:a16="http://schemas.microsoft.com/office/drawing/2014/main" xmlns="" id="{37556CD4-35FF-4BA3-8EC2-0730A50E7FE2}"/>
              </a:ext>
            </a:extLst>
          </p:cNvPr>
          <p:cNvCxnSpPr>
            <a:cxnSpLocks noChangeShapeType="1"/>
          </p:cNvCxnSpPr>
          <p:nvPr/>
        </p:nvCxnSpPr>
        <p:spPr bwMode="auto">
          <a:xfrm>
            <a:off x="5931014" y="3483667"/>
            <a:ext cx="2152760" cy="10434"/>
          </a:xfrm>
          <a:prstGeom prst="line">
            <a:avLst/>
          </a:prstGeom>
          <a:noFill/>
          <a:ln w="9525" algn="ctr">
            <a:solidFill>
              <a:srgbClr val="969696"/>
            </a:solidFill>
            <a:round/>
            <a:tailEnd type="oval" w="med" len="med"/>
          </a:ln>
          <a:extLst>
            <a:ext uri="{909E8E84-426E-40DD-AFC4-6F175D3DCCD1}">
              <a14:hiddenFill xmlns:a14="http://schemas.microsoft.com/office/drawing/2010/main">
                <a:noFill/>
              </a14:hiddenFill>
            </a:ext>
          </a:ex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randombar(horizontal)">
                                      <p:cBhvr>
                                        <p:cTn id="11" dur="500"/>
                                        <p:tgtEl>
                                          <p:spTgt spid="3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randombar(horizontal)">
                                      <p:cBhvr>
                                        <p:cTn id="35" dur="500"/>
                                        <p:tgtEl>
                                          <p:spTgt spid="33"/>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randombar(horizontal)">
                                      <p:cBhvr>
                                        <p:cTn id="39" dur="500"/>
                                        <p:tgtEl>
                                          <p:spTgt spid="32"/>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randombar(horizontal)">
                                      <p:cBhvr>
                                        <p:cTn id="43" dur="500"/>
                                        <p:tgtEl>
                                          <p:spTgt spid="62"/>
                                        </p:tgtEl>
                                      </p:cBhvr>
                                    </p:animEffect>
                                  </p:childTnLst>
                                </p:cTn>
                              </p:par>
                            </p:childTnLst>
                          </p:cTn>
                        </p:par>
                        <p:par>
                          <p:cTn id="44" fill="hold">
                            <p:stCondLst>
                              <p:cond delay="5000"/>
                            </p:stCondLst>
                            <p:childTnLst>
                              <p:par>
                                <p:cTn id="45" presetID="14" presetClass="entr" presetSubtype="1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randombar(horizontal)">
                                      <p:cBhvr>
                                        <p:cTn id="47" dur="500"/>
                                        <p:tgtEl>
                                          <p:spTgt spid="37"/>
                                        </p:tgtEl>
                                      </p:cBhvr>
                                    </p:animEffect>
                                  </p:childTnLst>
                                </p:cTn>
                              </p:par>
                            </p:childTnLst>
                          </p:cTn>
                        </p:par>
                        <p:par>
                          <p:cTn id="48" fill="hold">
                            <p:stCondLst>
                              <p:cond delay="5500"/>
                            </p:stCondLst>
                            <p:childTnLst>
                              <p:par>
                                <p:cTn id="49" presetID="14" presetClass="entr" presetSubtype="1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randombar(horizontal)">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P spid="66"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QR 代码&#10;&#10;AI 生成的内容可能不正确。">
            <a:extLst>
              <a:ext uri="{FF2B5EF4-FFF2-40B4-BE49-F238E27FC236}">
                <a16:creationId xmlns:a16="http://schemas.microsoft.com/office/drawing/2014/main" xmlns="" id="{FC2E3A84-8A89-B0E2-97F8-3DFF8718A8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95486"/>
            <a:ext cx="3024590" cy="4752528"/>
          </a:xfrm>
          <a:prstGeom prst="rect">
            <a:avLst/>
          </a:prstGeom>
        </p:spPr>
      </p:pic>
      <p:pic>
        <p:nvPicPr>
          <p:cNvPr id="6" name="图片 5">
            <a:extLst>
              <a:ext uri="{FF2B5EF4-FFF2-40B4-BE49-F238E27FC236}">
                <a16:creationId xmlns:a16="http://schemas.microsoft.com/office/drawing/2014/main" xmlns="" id="{0DEE63CB-C2C5-1127-557B-3EBE259EF1F2}"/>
              </a:ext>
            </a:extLst>
          </p:cNvPr>
          <p:cNvPicPr>
            <a:picLocks noChangeAspect="1"/>
          </p:cNvPicPr>
          <p:nvPr/>
        </p:nvPicPr>
        <p:blipFill>
          <a:blip r:embed="rId3"/>
          <a:stretch>
            <a:fillRect/>
          </a:stretch>
        </p:blipFill>
        <p:spPr>
          <a:xfrm>
            <a:off x="4788024" y="195486"/>
            <a:ext cx="3364622" cy="4752528"/>
          </a:xfrm>
          <a:prstGeom prst="rect">
            <a:avLst/>
          </a:prstGeom>
        </p:spPr>
      </p:pic>
    </p:spTree>
    <p:extLst>
      <p:ext uri="{BB962C8B-B14F-4D97-AF65-F5344CB8AC3E}">
        <p14:creationId xmlns:p14="http://schemas.microsoft.com/office/powerpoint/2010/main" val="3229636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3"/>
  <p:tag name="PAMAINTYPE" val="4"/>
  <p:tag name="PATYPE" val="140"/>
  <p:tag name="PASUBTYPE" val="143"/>
  <p:tag name="RESOURCELIBID_SHAPE" val="4787"/>
  <p:tag name="RESOURCELIB_SHAPETYPE" val="4"/>
</p:tagLst>
</file>

<file path=ppt/tags/tag2.xml><?xml version="1.0" encoding="utf-8"?>
<p:tagLst xmlns:a="http://schemas.openxmlformats.org/drawingml/2006/main" xmlns:r="http://schemas.openxmlformats.org/officeDocument/2006/relationships" xmlns:p="http://schemas.openxmlformats.org/presentationml/2006/main">
  <p:tag name="PA" val="v5.2.3"/>
  <p:tag name="PAMAINTYPE" val="4"/>
  <p:tag name="PATYPE" val="140"/>
  <p:tag name="PASUBTYPE" val="145"/>
  <p:tag name="RESOURCELIBID_SHAPE" val="377223"/>
  <p:tag name="RESOURCELIB_SHAPETYPE" val="4"/>
</p:tagLst>
</file>

<file path=ppt/tags/tag3.xml><?xml version="1.0" encoding="utf-8"?>
<p:tagLst xmlns:a="http://schemas.openxmlformats.org/drawingml/2006/main" xmlns:r="http://schemas.openxmlformats.org/officeDocument/2006/relationships" xmlns:p="http://schemas.openxmlformats.org/presentationml/2006/main">
  <p:tag name="PA" val="v5.2.3"/>
  <p:tag name="PAMAINTYPE" val="4"/>
  <p:tag name="PATYPE" val="159"/>
  <p:tag name="PASUBTYPE" val="162"/>
  <p:tag name="RESOURCELIBID_SHAPE" val="527916"/>
  <p:tag name="RESOURCELIB_SHAPETYPE" val="4"/>
</p:tagLst>
</file>

<file path=ppt/tags/tag4.xml><?xml version="1.0" encoding="utf-8"?>
<p:tagLst xmlns:a="http://schemas.openxmlformats.org/drawingml/2006/main" xmlns:r="http://schemas.openxmlformats.org/officeDocument/2006/relationships" xmlns:p="http://schemas.openxmlformats.org/presentationml/2006/main">
  <p:tag name="PA" val="v5.2.3"/>
  <p:tag name="PAMAINTYPE" val="4"/>
  <p:tag name="PATYPE" val="176"/>
  <p:tag name="PASUBTYPE" val="181"/>
  <p:tag name="RESOURCELIBID_SHAPE" val="282691"/>
  <p:tag name="RESOURCELIB_SHAPETYPE" val="4"/>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PA" val="v5.2.3"/>
</p:tagLst>
</file>

<file path=ppt/tags/tag7.xml><?xml version="1.0" encoding="utf-8"?>
<p:tagLst xmlns:a="http://schemas.openxmlformats.org/drawingml/2006/main" xmlns:r="http://schemas.openxmlformats.org/officeDocument/2006/relationships" xmlns:p="http://schemas.openxmlformats.org/presentationml/2006/main">
  <p:tag name="PA" val="v5.2.3"/>
</p:tagLst>
</file>

<file path=ppt/tags/tag8.xml><?xml version="1.0" encoding="utf-8"?>
<p:tagLst xmlns:a="http://schemas.openxmlformats.org/drawingml/2006/main" xmlns:r="http://schemas.openxmlformats.org/officeDocument/2006/relationships" xmlns:p="http://schemas.openxmlformats.org/presentationml/2006/main">
  <p:tag name="PA" val="v5.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281</TotalTime>
  <Words>468</Words>
  <Application>Microsoft Office PowerPoint</Application>
  <PresentationFormat>全屏显示(16:9)</PresentationFormat>
  <Paragraphs>62</Paragraphs>
  <Slides>9</Slides>
  <Notes>4</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9</vt:i4>
      </vt:variant>
    </vt:vector>
  </HeadingPairs>
  <TitlesOfParts>
    <vt:vector size="19" baseType="lpstr">
      <vt:lpstr>Noto Sans S Chinese Medium</vt:lpstr>
      <vt:lpstr>等线</vt:lpstr>
      <vt:lpstr>等线 Light</vt:lpstr>
      <vt:lpstr>宋体</vt:lpstr>
      <vt:lpstr>微软雅黑</vt:lpstr>
      <vt:lpstr>Arial</vt:lpstr>
      <vt:lpstr>Calibri</vt:lpstr>
      <vt:lpstr>Helvetica</vt:lpstr>
      <vt:lpstr>Office 主题</vt:lpstr>
      <vt:lpstr>1_Office 主题​​</vt:lpstr>
      <vt:lpstr>水产与生命学院2025届新生入学教育  实验室安全， 科研之路的“生命线”</vt:lpstr>
      <vt:lpstr>PowerPoint 演示文稿</vt:lpstr>
      <vt:lpstr>高校实验室安全现状</vt:lpstr>
      <vt:lpstr>PowerPoint 演示文稿</vt:lpstr>
      <vt:lpstr>实验室安全管理制度</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SHOU</dc:creator>
  <cp:lastModifiedBy>Office user</cp:lastModifiedBy>
  <cp:revision>20</cp:revision>
  <dcterms:created xsi:type="dcterms:W3CDTF">2017-09-29T04:56:39Z</dcterms:created>
  <dcterms:modified xsi:type="dcterms:W3CDTF">2025-09-23T07:37:03Z</dcterms:modified>
</cp:coreProperties>
</file>